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7559675" cy="9720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6E64"/>
    <a:srgbClr val="7A856E"/>
    <a:srgbClr val="6BC2BB"/>
    <a:srgbClr val="00879F"/>
    <a:srgbClr val="00873B"/>
    <a:srgbClr val="B8B8B7"/>
    <a:srgbClr val="455E5D"/>
    <a:srgbClr val="2D2E33"/>
    <a:srgbClr val="071512"/>
    <a:srgbClr val="0C1B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1" d="100"/>
          <a:sy n="61" d="100"/>
        </p:scale>
        <p:origin x="23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590794"/>
            <a:ext cx="6425724" cy="3384092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105389"/>
            <a:ext cx="5669756" cy="2346813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47B2-AEC2-46FF-9AD5-4BD49280C9B0}" type="datetimeFigureOut">
              <a:rPr lang="fr-FR" smtClean="0"/>
              <a:t>25/10/2018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B39CA-539D-4C39-BF33-00697BAC1E8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1053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47B2-AEC2-46FF-9AD5-4BD49280C9B0}" type="datetimeFigureOut">
              <a:rPr lang="fr-FR" smtClean="0"/>
              <a:t>25/10/2018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B39CA-539D-4C39-BF33-00697BAC1E8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4635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17514"/>
            <a:ext cx="1630055" cy="823747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17514"/>
            <a:ext cx="4795669" cy="8237474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47B2-AEC2-46FF-9AD5-4BD49280C9B0}" type="datetimeFigureOut">
              <a:rPr lang="fr-FR" smtClean="0"/>
              <a:t>25/10/2018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B39CA-539D-4C39-BF33-00697BAC1E8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4347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47B2-AEC2-46FF-9AD5-4BD49280C9B0}" type="datetimeFigureOut">
              <a:rPr lang="fr-FR" smtClean="0"/>
              <a:t>25/10/2018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B39CA-539D-4C39-BF33-00697BAC1E8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7337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423318"/>
            <a:ext cx="6520220" cy="4043359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6504929"/>
            <a:ext cx="6520220" cy="2126307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47B2-AEC2-46FF-9AD5-4BD49280C9B0}" type="datetimeFigureOut">
              <a:rPr lang="fr-FR" smtClean="0"/>
              <a:t>25/10/2018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B39CA-539D-4C39-BF33-00697BAC1E8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2959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587570"/>
            <a:ext cx="3212862" cy="616741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587570"/>
            <a:ext cx="3212862" cy="616741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47B2-AEC2-46FF-9AD5-4BD49280C9B0}" type="datetimeFigureOut">
              <a:rPr lang="fr-FR" smtClean="0"/>
              <a:t>25/10/2018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B39CA-539D-4C39-BF33-00697BAC1E8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1361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17516"/>
            <a:ext cx="6520220" cy="18788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382815"/>
            <a:ext cx="3198096" cy="1167781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550596"/>
            <a:ext cx="3198096" cy="522239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382815"/>
            <a:ext cx="3213847" cy="1167781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550596"/>
            <a:ext cx="3213847" cy="522239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47B2-AEC2-46FF-9AD5-4BD49280C9B0}" type="datetimeFigureOut">
              <a:rPr lang="fr-FR" smtClean="0"/>
              <a:t>25/10/2018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B39CA-539D-4C39-BF33-00697BAC1E8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6050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47B2-AEC2-46FF-9AD5-4BD49280C9B0}" type="datetimeFigureOut">
              <a:rPr lang="fr-FR" smtClean="0"/>
              <a:t>25/10/2018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B39CA-539D-4C39-BF33-00697BAC1E8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1361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47B2-AEC2-46FF-9AD5-4BD49280C9B0}" type="datetimeFigureOut">
              <a:rPr lang="fr-FR" smtClean="0"/>
              <a:t>25/10/2018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B39CA-539D-4C39-BF33-00697BAC1E8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4674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48018"/>
            <a:ext cx="2438192" cy="2268061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399540"/>
            <a:ext cx="3827085" cy="690768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2916079"/>
            <a:ext cx="2438192" cy="5402397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47B2-AEC2-46FF-9AD5-4BD49280C9B0}" type="datetimeFigureOut">
              <a:rPr lang="fr-FR" smtClean="0"/>
              <a:t>25/10/2018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B39CA-539D-4C39-BF33-00697BAC1E8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0052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48018"/>
            <a:ext cx="2438192" cy="2268061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399540"/>
            <a:ext cx="3827085" cy="690768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2916079"/>
            <a:ext cx="2438192" cy="5402397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47B2-AEC2-46FF-9AD5-4BD49280C9B0}" type="datetimeFigureOut">
              <a:rPr lang="fr-FR" smtClean="0"/>
              <a:t>25/10/2018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B39CA-539D-4C39-BF33-00697BAC1E8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9684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17516"/>
            <a:ext cx="6520220" cy="1878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587570"/>
            <a:ext cx="6520220" cy="6167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009246"/>
            <a:ext cx="1700927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347B2-AEC2-46FF-9AD5-4BD49280C9B0}" type="datetimeFigureOut">
              <a:rPr lang="fr-FR" smtClean="0"/>
              <a:t>25/10/2018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009246"/>
            <a:ext cx="2551390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009246"/>
            <a:ext cx="1700927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B39CA-539D-4C39-BF33-00697BAC1E8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345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fermobusa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E41485A-67DA-41BC-8197-6759E47FF4B8}"/>
              </a:ext>
            </a:extLst>
          </p:cNvPr>
          <p:cNvSpPr/>
          <p:nvPr/>
        </p:nvSpPr>
        <p:spPr>
          <a:xfrm>
            <a:off x="3865181" y="0"/>
            <a:ext cx="3121152" cy="17922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    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D966B29-B2A8-4A67-9569-49108A8F8999}"/>
              </a:ext>
            </a:extLst>
          </p:cNvPr>
          <p:cNvSpPr/>
          <p:nvPr/>
        </p:nvSpPr>
        <p:spPr>
          <a:xfrm>
            <a:off x="3865181" y="4608068"/>
            <a:ext cx="3121152" cy="4303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   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505A22-C4ED-436E-BFA2-6473A1A6C962}"/>
              </a:ext>
            </a:extLst>
          </p:cNvPr>
          <p:cNvSpPr/>
          <p:nvPr/>
        </p:nvSpPr>
        <p:spPr>
          <a:xfrm>
            <a:off x="1" y="9103179"/>
            <a:ext cx="7559674" cy="255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1050" u="sng">
                <a:solidFill>
                  <a:srgbClr val="6BC2BB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fermobUSA</a:t>
            </a:r>
            <a:r>
              <a:rPr lang="en-US" sz="1050" u="sng" dirty="0">
                <a:solidFill>
                  <a:srgbClr val="6BC2BB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.com</a:t>
            </a:r>
            <a:endParaRPr lang="fr-FR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F6B5820-56EF-432C-8AB7-B888982CA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39" y="797393"/>
            <a:ext cx="2076803" cy="5730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066DCF0-2E07-4BBD-BA72-D8DCB0AE0949}"/>
              </a:ext>
            </a:extLst>
          </p:cNvPr>
          <p:cNvSpPr/>
          <p:nvPr/>
        </p:nvSpPr>
        <p:spPr>
          <a:xfrm>
            <a:off x="3147947" y="7446644"/>
            <a:ext cx="3643313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050" i="1" dirty="0">
                <a:solidFill>
                  <a:srgbClr val="80808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Available in our</a:t>
            </a:r>
          </a:p>
          <a:p>
            <a:pPr algn="r"/>
            <a:r>
              <a:rPr lang="en-US" sz="1050" i="1" dirty="0">
                <a:solidFill>
                  <a:srgbClr val="80808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standard palette of 24 colors.</a:t>
            </a:r>
            <a:endParaRPr lang="fr-FR" sz="105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3C52B89-F51A-490E-BBD7-6FBA4D3B0E46}"/>
              </a:ext>
            </a:extLst>
          </p:cNvPr>
          <p:cNvSpPr/>
          <p:nvPr/>
        </p:nvSpPr>
        <p:spPr>
          <a:xfrm>
            <a:off x="4157472" y="5348942"/>
            <a:ext cx="2633789" cy="16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Aft>
                <a:spcPts val="600"/>
              </a:spcAft>
            </a:pPr>
            <a:r>
              <a:rPr lang="en-US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Table top perforated</a:t>
            </a:r>
          </a:p>
          <a:p>
            <a:pPr algn="r">
              <a:lnSpc>
                <a:spcPct val="150000"/>
              </a:lnSpc>
              <a:spcAft>
                <a:spcPts val="600"/>
              </a:spcAft>
            </a:pPr>
            <a:r>
              <a:rPr lang="en-US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Laser-cut electro-galvanized steel</a:t>
            </a:r>
          </a:p>
          <a:p>
            <a:pPr algn="r">
              <a:lnSpc>
                <a:spcPct val="150000"/>
              </a:lnSpc>
              <a:spcAft>
                <a:spcPts val="600"/>
              </a:spcAft>
            </a:pPr>
            <a:r>
              <a:rPr lang="en-US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Base steel tube</a:t>
            </a:r>
          </a:p>
          <a:p>
            <a:pPr algn="r">
              <a:lnSpc>
                <a:spcPct val="150000"/>
              </a:lnSpc>
              <a:spcAft>
                <a:spcPts val="600"/>
              </a:spcAft>
            </a:pPr>
            <a:r>
              <a:rPr lang="en-US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Suitable for contract use</a:t>
            </a:r>
          </a:p>
          <a:p>
            <a:pPr algn="r">
              <a:lnSpc>
                <a:spcPct val="150000"/>
              </a:lnSpc>
              <a:spcAft>
                <a:spcPts val="600"/>
              </a:spcAft>
            </a:pPr>
            <a:r>
              <a:rPr lang="en-US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UV Resistant</a:t>
            </a:r>
            <a:endParaRPr lang="fr-FR" sz="2000" i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74A8B67-89D7-4C7B-B393-A1DE4B97BA72}"/>
              </a:ext>
            </a:extLst>
          </p:cNvPr>
          <p:cNvSpPr/>
          <p:nvPr/>
        </p:nvSpPr>
        <p:spPr>
          <a:xfrm>
            <a:off x="3147948" y="729707"/>
            <a:ext cx="3643313" cy="8765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07000"/>
              </a:lnSpc>
              <a:spcAft>
                <a:spcPts val="600"/>
              </a:spcAft>
            </a:pPr>
            <a:r>
              <a:rPr lang="en-US" sz="1400" b="1" kern="1800" dirty="0">
                <a:solidFill>
                  <a:srgbClr val="808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Lorette</a:t>
            </a:r>
            <a:endParaRPr lang="en-US" sz="1400" kern="1800" dirty="0">
              <a:solidFill>
                <a:srgbClr val="80808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>
              <a:lnSpc>
                <a:spcPct val="107000"/>
              </a:lnSpc>
              <a:spcAft>
                <a:spcPts val="600"/>
              </a:spcAft>
            </a:pPr>
            <a:r>
              <a:rPr lang="en-US" sz="1200" kern="1800" dirty="0">
                <a:solidFill>
                  <a:srgbClr val="808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Round Table 43”</a:t>
            </a:r>
            <a:r>
              <a:rPr lang="en-US" sz="1400" kern="1800" dirty="0">
                <a:solidFill>
                  <a:srgbClr val="808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fr-F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>
              <a:lnSpc>
                <a:spcPct val="107000"/>
              </a:lnSpc>
            </a:pPr>
            <a:r>
              <a:rPr lang="en-US" sz="1028" b="1" kern="1800" dirty="0">
                <a:solidFill>
                  <a:srgbClr val="808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Item: 5761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4B61029-BC90-46A8-95E2-64C8EAD17593}"/>
              </a:ext>
            </a:extLst>
          </p:cNvPr>
          <p:cNvCxnSpPr>
            <a:cxnSpLocks/>
          </p:cNvCxnSpPr>
          <p:nvPr/>
        </p:nvCxnSpPr>
        <p:spPr>
          <a:xfrm>
            <a:off x="573024" y="8906256"/>
            <a:ext cx="64008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94ACB4A7-C738-40BC-9DEF-8AA4EF623FCD}"/>
              </a:ext>
            </a:extLst>
          </p:cNvPr>
          <p:cNvSpPr/>
          <p:nvPr/>
        </p:nvSpPr>
        <p:spPr>
          <a:xfrm rot="16200000">
            <a:off x="-106031" y="6235248"/>
            <a:ext cx="153279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>
                <a:solidFill>
                  <a:srgbClr val="80808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Shown in Cedar Green </a:t>
            </a:r>
          </a:p>
        </p:txBody>
      </p: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EF56B86E-31FF-4CBA-8CBD-C5FA0DF5042A}"/>
              </a:ext>
            </a:extLst>
          </p:cNvPr>
          <p:cNvGrpSpPr/>
          <p:nvPr/>
        </p:nvGrpSpPr>
        <p:grpSpPr>
          <a:xfrm>
            <a:off x="4672329" y="8170255"/>
            <a:ext cx="1506855" cy="637540"/>
            <a:chOff x="0" y="0"/>
            <a:chExt cx="1506862" cy="637762"/>
          </a:xfrm>
        </p:grpSpPr>
        <p:grpSp>
          <p:nvGrpSpPr>
            <p:cNvPr id="43" name="Groupe 42">
              <a:extLst>
                <a:ext uri="{FF2B5EF4-FFF2-40B4-BE49-F238E27FC236}">
                  <a16:creationId xmlns:a16="http://schemas.microsoft.com/office/drawing/2014/main" id="{FA59578F-8263-4590-AC58-75D03F5C3C84}"/>
                </a:ext>
              </a:extLst>
            </p:cNvPr>
            <p:cNvGrpSpPr/>
            <p:nvPr/>
          </p:nvGrpSpPr>
          <p:grpSpPr>
            <a:xfrm rot="10800000">
              <a:off x="0" y="226035"/>
              <a:ext cx="1503779" cy="411727"/>
              <a:chOff x="0" y="226035"/>
              <a:chExt cx="1503779" cy="411727"/>
            </a:xfrm>
          </p:grpSpPr>
          <p:sp>
            <p:nvSpPr>
              <p:cNvPr id="78" name="Ellipse 77">
                <a:extLst>
                  <a:ext uri="{FF2B5EF4-FFF2-40B4-BE49-F238E27FC236}">
                    <a16:creationId xmlns:a16="http://schemas.microsoft.com/office/drawing/2014/main" id="{4FF77C7E-E3AA-4C2D-BA4E-C54D24C9D4CF}"/>
                  </a:ext>
                </a:extLst>
              </p:cNvPr>
              <p:cNvSpPr/>
              <p:nvPr/>
            </p:nvSpPr>
            <p:spPr>
              <a:xfrm>
                <a:off x="763527" y="230274"/>
                <a:ext cx="164338" cy="164338"/>
              </a:xfrm>
              <a:prstGeom prst="ellipse">
                <a:avLst/>
              </a:prstGeom>
              <a:solidFill>
                <a:srgbClr val="6BC2BB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79" name="Ellipse 78">
                <a:extLst>
                  <a:ext uri="{FF2B5EF4-FFF2-40B4-BE49-F238E27FC236}">
                    <a16:creationId xmlns:a16="http://schemas.microsoft.com/office/drawing/2014/main" id="{65B1E0DC-2A18-475D-8F6F-38442003F6D2}"/>
                  </a:ext>
                </a:extLst>
              </p:cNvPr>
              <p:cNvSpPr/>
              <p:nvPr/>
            </p:nvSpPr>
            <p:spPr>
              <a:xfrm>
                <a:off x="955182" y="230274"/>
                <a:ext cx="164338" cy="164338"/>
              </a:xfrm>
              <a:prstGeom prst="ellipse">
                <a:avLst/>
              </a:prstGeom>
              <a:solidFill>
                <a:srgbClr val="003D4B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80" name="Ellipse 79">
                <a:extLst>
                  <a:ext uri="{FF2B5EF4-FFF2-40B4-BE49-F238E27FC236}">
                    <a16:creationId xmlns:a16="http://schemas.microsoft.com/office/drawing/2014/main" id="{78740F36-FAC9-47AA-8EF2-7E0EFECCF47C}"/>
                  </a:ext>
                </a:extLst>
              </p:cNvPr>
              <p:cNvSpPr/>
              <p:nvPr/>
            </p:nvSpPr>
            <p:spPr>
              <a:xfrm>
                <a:off x="570796" y="226035"/>
                <a:ext cx="164338" cy="164338"/>
              </a:xfrm>
              <a:prstGeom prst="ellipse">
                <a:avLst/>
              </a:prstGeom>
              <a:solidFill>
                <a:srgbClr val="B8B8B7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81" name="Ellipse 80">
                <a:extLst>
                  <a:ext uri="{FF2B5EF4-FFF2-40B4-BE49-F238E27FC236}">
                    <a16:creationId xmlns:a16="http://schemas.microsoft.com/office/drawing/2014/main" id="{AD9CA458-9B52-4D16-BD84-E73A6FB87D29}"/>
                  </a:ext>
                </a:extLst>
              </p:cNvPr>
              <p:cNvSpPr/>
              <p:nvPr/>
            </p:nvSpPr>
            <p:spPr>
              <a:xfrm>
                <a:off x="380217" y="231978"/>
                <a:ext cx="164338" cy="164338"/>
              </a:xfrm>
              <a:prstGeom prst="ellipse">
                <a:avLst/>
              </a:prstGeom>
              <a:solidFill>
                <a:srgbClr val="455E5D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82" name="Ellipse 81">
                <a:extLst>
                  <a:ext uri="{FF2B5EF4-FFF2-40B4-BE49-F238E27FC236}">
                    <a16:creationId xmlns:a16="http://schemas.microsoft.com/office/drawing/2014/main" id="{F67A2369-2447-42A7-8E3D-D8A2B4C4B83E}"/>
                  </a:ext>
                </a:extLst>
              </p:cNvPr>
              <p:cNvSpPr/>
              <p:nvPr/>
            </p:nvSpPr>
            <p:spPr>
              <a:xfrm>
                <a:off x="188695" y="234423"/>
                <a:ext cx="164338" cy="164338"/>
              </a:xfrm>
              <a:prstGeom prst="ellipse">
                <a:avLst/>
              </a:prstGeom>
              <a:solidFill>
                <a:srgbClr val="2D2E33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83" name="Ellipse 82">
                <a:extLst>
                  <a:ext uri="{FF2B5EF4-FFF2-40B4-BE49-F238E27FC236}">
                    <a16:creationId xmlns:a16="http://schemas.microsoft.com/office/drawing/2014/main" id="{5C670BA8-2BBF-48D2-9F47-21B7B2F321AF}"/>
                  </a:ext>
                </a:extLst>
              </p:cNvPr>
              <p:cNvSpPr/>
              <p:nvPr/>
            </p:nvSpPr>
            <p:spPr>
              <a:xfrm>
                <a:off x="0" y="234981"/>
                <a:ext cx="164338" cy="164338"/>
              </a:xfrm>
              <a:prstGeom prst="ellipse">
                <a:avLst/>
              </a:prstGeom>
              <a:solidFill>
                <a:srgbClr val="071512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84" name="Ellipse 83">
                <a:extLst>
                  <a:ext uri="{FF2B5EF4-FFF2-40B4-BE49-F238E27FC236}">
                    <a16:creationId xmlns:a16="http://schemas.microsoft.com/office/drawing/2014/main" id="{6C137B1A-33F0-4953-94AF-14610B7E9EEB}"/>
                  </a:ext>
                </a:extLst>
              </p:cNvPr>
              <p:cNvSpPr/>
              <p:nvPr/>
            </p:nvSpPr>
            <p:spPr>
              <a:xfrm>
                <a:off x="1145882" y="234981"/>
                <a:ext cx="164338" cy="164338"/>
              </a:xfrm>
              <a:prstGeom prst="ellipse">
                <a:avLst/>
              </a:prstGeom>
              <a:solidFill>
                <a:srgbClr val="0C1B3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85" name="Ellipse 84">
                <a:extLst>
                  <a:ext uri="{FF2B5EF4-FFF2-40B4-BE49-F238E27FC236}">
                    <a16:creationId xmlns:a16="http://schemas.microsoft.com/office/drawing/2014/main" id="{E2757EB4-D1E1-49A8-B993-65F18D1506D8}"/>
                  </a:ext>
                </a:extLst>
              </p:cNvPr>
              <p:cNvSpPr/>
              <p:nvPr/>
            </p:nvSpPr>
            <p:spPr>
              <a:xfrm>
                <a:off x="1339441" y="473424"/>
                <a:ext cx="164338" cy="164338"/>
              </a:xfrm>
              <a:prstGeom prst="ellipse">
                <a:avLst/>
              </a:prstGeom>
              <a:solidFill>
                <a:srgbClr val="4E445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44" name="Groupe 43">
              <a:extLst>
                <a:ext uri="{FF2B5EF4-FFF2-40B4-BE49-F238E27FC236}">
                  <a16:creationId xmlns:a16="http://schemas.microsoft.com/office/drawing/2014/main" id="{ACF89AF8-BFB2-49C9-B8AF-60A4DA52D915}"/>
                </a:ext>
              </a:extLst>
            </p:cNvPr>
            <p:cNvGrpSpPr/>
            <p:nvPr/>
          </p:nvGrpSpPr>
          <p:grpSpPr>
            <a:xfrm>
              <a:off x="5951" y="0"/>
              <a:ext cx="1500911" cy="632375"/>
              <a:chOff x="5951" y="0"/>
              <a:chExt cx="1500911" cy="632375"/>
            </a:xfrm>
          </p:grpSpPr>
          <p:sp>
            <p:nvSpPr>
              <p:cNvPr id="54" name="Ellipse 53">
                <a:extLst>
                  <a:ext uri="{FF2B5EF4-FFF2-40B4-BE49-F238E27FC236}">
                    <a16:creationId xmlns:a16="http://schemas.microsoft.com/office/drawing/2014/main" id="{8E987E58-85F3-43F8-BDD2-3120E75FAA38}"/>
                  </a:ext>
                </a:extLst>
              </p:cNvPr>
              <p:cNvSpPr/>
              <p:nvPr/>
            </p:nvSpPr>
            <p:spPr>
              <a:xfrm>
                <a:off x="1342524" y="0"/>
                <a:ext cx="164338" cy="164338"/>
              </a:xfrm>
              <a:prstGeom prst="ellipse">
                <a:avLst/>
              </a:prstGeom>
              <a:solidFill>
                <a:srgbClr val="D6D80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5" name="Ellipse 54">
                <a:extLst>
                  <a:ext uri="{FF2B5EF4-FFF2-40B4-BE49-F238E27FC236}">
                    <a16:creationId xmlns:a16="http://schemas.microsoft.com/office/drawing/2014/main" id="{A17CDC1D-1F54-40C0-BE4E-D92CCFE2C6AF}"/>
                  </a:ext>
                </a:extLst>
              </p:cNvPr>
              <p:cNvSpPr/>
              <p:nvPr/>
            </p:nvSpPr>
            <p:spPr>
              <a:xfrm>
                <a:off x="1336050" y="233331"/>
                <a:ext cx="164338" cy="164338"/>
              </a:xfrm>
              <a:prstGeom prst="ellipse">
                <a:avLst/>
              </a:prstGeom>
              <a:solidFill>
                <a:srgbClr val="FAB40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6" name="Ellipse 55">
                <a:extLst>
                  <a:ext uri="{FF2B5EF4-FFF2-40B4-BE49-F238E27FC236}">
                    <a16:creationId xmlns:a16="http://schemas.microsoft.com/office/drawing/2014/main" id="{119F51D1-24E5-4025-B355-D951EE545A85}"/>
                  </a:ext>
                </a:extLst>
              </p:cNvPr>
              <p:cNvSpPr/>
              <p:nvPr/>
            </p:nvSpPr>
            <p:spPr>
              <a:xfrm>
                <a:off x="1144396" y="233331"/>
                <a:ext cx="164338" cy="164338"/>
              </a:xfrm>
              <a:prstGeom prst="ellipse">
                <a:avLst/>
              </a:prstGeom>
              <a:solidFill>
                <a:srgbClr val="E8561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8" name="Ellipse 67">
                <a:extLst>
                  <a:ext uri="{FF2B5EF4-FFF2-40B4-BE49-F238E27FC236}">
                    <a16:creationId xmlns:a16="http://schemas.microsoft.com/office/drawing/2014/main" id="{26E02636-A2F0-4CC5-B106-F461B1213A0A}"/>
                  </a:ext>
                </a:extLst>
              </p:cNvPr>
              <p:cNvSpPr/>
              <p:nvPr/>
            </p:nvSpPr>
            <p:spPr>
              <a:xfrm>
                <a:off x="952742" y="233331"/>
                <a:ext cx="164338" cy="164338"/>
              </a:xfrm>
              <a:prstGeom prst="ellipse">
                <a:avLst/>
              </a:prstGeom>
              <a:solidFill>
                <a:srgbClr val="E84536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74" name="Ellipse 73">
                <a:extLst>
                  <a:ext uri="{FF2B5EF4-FFF2-40B4-BE49-F238E27FC236}">
                    <a16:creationId xmlns:a16="http://schemas.microsoft.com/office/drawing/2014/main" id="{9C4FC2CF-47C2-47F7-9C92-D26DEF149AA2}"/>
                  </a:ext>
                </a:extLst>
              </p:cNvPr>
              <p:cNvSpPr/>
              <p:nvPr/>
            </p:nvSpPr>
            <p:spPr>
              <a:xfrm>
                <a:off x="761088" y="233331"/>
                <a:ext cx="164338" cy="164338"/>
              </a:xfrm>
              <a:prstGeom prst="ellipse">
                <a:avLst/>
              </a:prstGeom>
              <a:solidFill>
                <a:srgbClr val="E81C42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75" name="Ellipse 74">
                <a:extLst>
                  <a:ext uri="{FF2B5EF4-FFF2-40B4-BE49-F238E27FC236}">
                    <a16:creationId xmlns:a16="http://schemas.microsoft.com/office/drawing/2014/main" id="{4D616A67-F676-455F-BABE-88A0686175CF}"/>
                  </a:ext>
                </a:extLst>
              </p:cNvPr>
              <p:cNvSpPr/>
              <p:nvPr/>
            </p:nvSpPr>
            <p:spPr>
              <a:xfrm>
                <a:off x="5951" y="468037"/>
                <a:ext cx="164338" cy="164338"/>
              </a:xfrm>
              <a:prstGeom prst="ellipse">
                <a:avLst/>
              </a:prstGeom>
              <a:solidFill>
                <a:srgbClr val="411152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76" name="Ellipse 75">
                <a:extLst>
                  <a:ext uri="{FF2B5EF4-FFF2-40B4-BE49-F238E27FC236}">
                    <a16:creationId xmlns:a16="http://schemas.microsoft.com/office/drawing/2014/main" id="{49DD0434-23A1-40EB-A93B-CCE41518ACB0}"/>
                  </a:ext>
                </a:extLst>
              </p:cNvPr>
              <p:cNvSpPr/>
              <p:nvPr/>
            </p:nvSpPr>
            <p:spPr>
              <a:xfrm>
                <a:off x="377780" y="233331"/>
                <a:ext cx="164338" cy="164338"/>
              </a:xfrm>
              <a:prstGeom prst="ellipse">
                <a:avLst/>
              </a:prstGeom>
              <a:solidFill>
                <a:srgbClr val="940C24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77" name="Ellipse 76">
                <a:extLst>
                  <a:ext uri="{FF2B5EF4-FFF2-40B4-BE49-F238E27FC236}">
                    <a16:creationId xmlns:a16="http://schemas.microsoft.com/office/drawing/2014/main" id="{4035C25C-CD4D-45FA-B4FB-C35193B04E3E}"/>
                  </a:ext>
                </a:extLst>
              </p:cNvPr>
              <p:cNvSpPr/>
              <p:nvPr/>
            </p:nvSpPr>
            <p:spPr>
              <a:xfrm>
                <a:off x="569434" y="233331"/>
                <a:ext cx="164338" cy="164338"/>
              </a:xfrm>
              <a:prstGeom prst="ellipse">
                <a:avLst/>
              </a:prstGeom>
              <a:solidFill>
                <a:srgbClr val="B2071C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45" name="Groupe 44">
              <a:extLst>
                <a:ext uri="{FF2B5EF4-FFF2-40B4-BE49-F238E27FC236}">
                  <a16:creationId xmlns:a16="http://schemas.microsoft.com/office/drawing/2014/main" id="{79A1F00B-FA94-4E92-A1FB-146C7F6A5A8F}"/>
                </a:ext>
              </a:extLst>
            </p:cNvPr>
            <p:cNvGrpSpPr/>
            <p:nvPr/>
          </p:nvGrpSpPr>
          <p:grpSpPr>
            <a:xfrm>
              <a:off x="0" y="0"/>
              <a:ext cx="1315212" cy="396020"/>
              <a:chOff x="0" y="0"/>
              <a:chExt cx="1315212" cy="396020"/>
            </a:xfrm>
          </p:grpSpPr>
          <p:sp>
            <p:nvSpPr>
              <p:cNvPr id="46" name="Ellipse 45">
                <a:extLst>
                  <a:ext uri="{FF2B5EF4-FFF2-40B4-BE49-F238E27FC236}">
                    <a16:creationId xmlns:a16="http://schemas.microsoft.com/office/drawing/2014/main" id="{79248878-AA14-44F8-9460-D61950FF3490}"/>
                  </a:ext>
                </a:extLst>
              </p:cNvPr>
              <p:cNvSpPr/>
              <p:nvPr/>
            </p:nvSpPr>
            <p:spPr>
              <a:xfrm>
                <a:off x="0" y="3029"/>
                <a:ext cx="164338" cy="164338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7" name="Ellipse 46">
                <a:extLst>
                  <a:ext uri="{FF2B5EF4-FFF2-40B4-BE49-F238E27FC236}">
                    <a16:creationId xmlns:a16="http://schemas.microsoft.com/office/drawing/2014/main" id="{2C3F637F-8307-4B2F-8ACE-8CE7E6B0E20D}"/>
                  </a:ext>
                </a:extLst>
              </p:cNvPr>
              <p:cNvSpPr/>
              <p:nvPr/>
            </p:nvSpPr>
            <p:spPr>
              <a:xfrm>
                <a:off x="191654" y="231682"/>
                <a:ext cx="164338" cy="164338"/>
              </a:xfrm>
              <a:prstGeom prst="ellipse">
                <a:avLst/>
              </a:prstGeom>
              <a:solidFill>
                <a:srgbClr val="7F3D3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8" name="Ellipse 47">
                <a:extLst>
                  <a:ext uri="{FF2B5EF4-FFF2-40B4-BE49-F238E27FC236}">
                    <a16:creationId xmlns:a16="http://schemas.microsoft.com/office/drawing/2014/main" id="{65B414D1-71FA-4200-804B-BC0271EC59F8}"/>
                  </a:ext>
                </a:extLst>
              </p:cNvPr>
              <p:cNvSpPr/>
              <p:nvPr/>
            </p:nvSpPr>
            <p:spPr>
              <a:xfrm>
                <a:off x="192604" y="0"/>
                <a:ext cx="164338" cy="164338"/>
              </a:xfrm>
              <a:prstGeom prst="ellipse">
                <a:avLst/>
              </a:prstGeom>
              <a:solidFill>
                <a:srgbClr val="B4A28F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9" name="Ellipse 48">
                <a:extLst>
                  <a:ext uri="{FF2B5EF4-FFF2-40B4-BE49-F238E27FC236}">
                    <a16:creationId xmlns:a16="http://schemas.microsoft.com/office/drawing/2014/main" id="{885D7AC5-34A4-46DD-8A94-3C6A73CD33A4}"/>
                  </a:ext>
                </a:extLst>
              </p:cNvPr>
              <p:cNvSpPr/>
              <p:nvPr/>
            </p:nvSpPr>
            <p:spPr>
              <a:xfrm>
                <a:off x="384259" y="0"/>
                <a:ext cx="164338" cy="164338"/>
              </a:xfrm>
              <a:prstGeom prst="ellipse">
                <a:avLst/>
              </a:prstGeom>
              <a:solidFill>
                <a:srgbClr val="492D1E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0" name="Ellipse 49">
                <a:extLst>
                  <a:ext uri="{FF2B5EF4-FFF2-40B4-BE49-F238E27FC236}">
                    <a16:creationId xmlns:a16="http://schemas.microsoft.com/office/drawing/2014/main" id="{F1A9416C-9223-46FD-B1AD-7E657610D466}"/>
                  </a:ext>
                </a:extLst>
              </p:cNvPr>
              <p:cNvSpPr/>
              <p:nvPr/>
            </p:nvSpPr>
            <p:spPr>
              <a:xfrm>
                <a:off x="575914" y="0"/>
                <a:ext cx="164338" cy="164338"/>
              </a:xfrm>
              <a:prstGeom prst="ellipse">
                <a:avLst/>
              </a:prstGeom>
              <a:solidFill>
                <a:srgbClr val="004939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1" name="Ellipse 50">
                <a:extLst>
                  <a:ext uri="{FF2B5EF4-FFF2-40B4-BE49-F238E27FC236}">
                    <a16:creationId xmlns:a16="http://schemas.microsoft.com/office/drawing/2014/main" id="{2B877FB7-89AC-4D3B-8A3A-F456497CC3D6}"/>
                  </a:ext>
                </a:extLst>
              </p:cNvPr>
              <p:cNvSpPr/>
              <p:nvPr/>
            </p:nvSpPr>
            <p:spPr>
              <a:xfrm>
                <a:off x="767569" y="0"/>
                <a:ext cx="164338" cy="164338"/>
              </a:xfrm>
              <a:prstGeom prst="ellipse">
                <a:avLst/>
              </a:prstGeom>
              <a:solidFill>
                <a:srgbClr val="686E64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2" name="Ellipse 51">
                <a:extLst>
                  <a:ext uri="{FF2B5EF4-FFF2-40B4-BE49-F238E27FC236}">
                    <a16:creationId xmlns:a16="http://schemas.microsoft.com/office/drawing/2014/main" id="{AE5D404B-D8E8-41CE-9BE6-E5528DACC07D}"/>
                  </a:ext>
                </a:extLst>
              </p:cNvPr>
              <p:cNvSpPr/>
              <p:nvPr/>
            </p:nvSpPr>
            <p:spPr>
              <a:xfrm>
                <a:off x="1150874" y="0"/>
                <a:ext cx="164338" cy="164338"/>
              </a:xfrm>
              <a:prstGeom prst="ellipse">
                <a:avLst/>
              </a:prstGeom>
              <a:solidFill>
                <a:srgbClr val="B7B373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3" name="Ellipse 52">
                <a:extLst>
                  <a:ext uri="{FF2B5EF4-FFF2-40B4-BE49-F238E27FC236}">
                    <a16:creationId xmlns:a16="http://schemas.microsoft.com/office/drawing/2014/main" id="{004EB663-293A-475C-A573-ECC1259637C4}"/>
                  </a:ext>
                </a:extLst>
              </p:cNvPr>
              <p:cNvSpPr/>
              <p:nvPr/>
            </p:nvSpPr>
            <p:spPr>
              <a:xfrm>
                <a:off x="959224" y="0"/>
                <a:ext cx="164338" cy="164338"/>
              </a:xfrm>
              <a:prstGeom prst="ellipse">
                <a:avLst/>
              </a:prstGeom>
              <a:solidFill>
                <a:srgbClr val="7A856E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/>
              </a:p>
            </p:txBody>
          </p:sp>
        </p:grpSp>
      </p:grpSp>
      <p:pic>
        <p:nvPicPr>
          <p:cNvPr id="19" name="Image 18">
            <a:extLst>
              <a:ext uri="{FF2B5EF4-FFF2-40B4-BE49-F238E27FC236}">
                <a16:creationId xmlns:a16="http://schemas.microsoft.com/office/drawing/2014/main" id="{DA03D6A1-28AC-46E9-AB74-DC9219E170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52" b="32656"/>
          <a:stretch/>
        </p:blipFill>
        <p:spPr>
          <a:xfrm>
            <a:off x="687639" y="1704691"/>
            <a:ext cx="6286185" cy="3268106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CE89040B-9D57-425E-A048-69205FAD26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24" y="5387699"/>
            <a:ext cx="3121152" cy="2080768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A21CDF23-FB89-4C07-B267-853986AA08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7309" y="7641617"/>
            <a:ext cx="95250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81273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42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Verdana</vt:lpstr>
      <vt:lpstr>Thème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Philippe Jousse</dc:creator>
  <cp:lastModifiedBy>Cinnamon Higgins</cp:lastModifiedBy>
  <cp:revision>14</cp:revision>
  <dcterms:created xsi:type="dcterms:W3CDTF">2017-11-08T11:38:41Z</dcterms:created>
  <dcterms:modified xsi:type="dcterms:W3CDTF">2018-10-25T18:24:16Z</dcterms:modified>
</cp:coreProperties>
</file>