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E64"/>
    <a:srgbClr val="7A856E"/>
    <a:srgbClr val="6BC2BB"/>
    <a:srgbClr val="00879F"/>
    <a:srgbClr val="00873B"/>
    <a:srgbClr val="B8B8B7"/>
    <a:srgbClr val="455E5D"/>
    <a:srgbClr val="2D2E33"/>
    <a:srgbClr val="071512"/>
    <a:srgbClr val="0C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05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63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36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05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6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7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0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6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47B2-AEC2-46FF-9AD5-4BD49280C9B0}" type="datetimeFigureOut">
              <a:rPr lang="fr-FR" smtClean="0"/>
              <a:t>29/10/2018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ermobusa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E41485A-67DA-41BC-8197-6759E47FF4B8}"/>
              </a:ext>
            </a:extLst>
          </p:cNvPr>
          <p:cNvSpPr/>
          <p:nvPr/>
        </p:nvSpPr>
        <p:spPr>
          <a:xfrm>
            <a:off x="3865181" y="0"/>
            <a:ext cx="3121152" cy="1792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966B29-B2A8-4A67-9569-49108A8F8999}"/>
              </a:ext>
            </a:extLst>
          </p:cNvPr>
          <p:cNvSpPr/>
          <p:nvPr/>
        </p:nvSpPr>
        <p:spPr>
          <a:xfrm>
            <a:off x="3845547" y="4605728"/>
            <a:ext cx="3121152" cy="4303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505A22-C4ED-436E-BFA2-6473A1A6C962}"/>
              </a:ext>
            </a:extLst>
          </p:cNvPr>
          <p:cNvSpPr/>
          <p:nvPr/>
        </p:nvSpPr>
        <p:spPr>
          <a:xfrm>
            <a:off x="1" y="9103179"/>
            <a:ext cx="7559674" cy="25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050" u="sng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fermobUSA</a:t>
            </a:r>
            <a:r>
              <a:rPr lang="en-US" sz="1050" u="sng" dirty="0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F6B5820-56EF-432C-8AB7-B888982CA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39" y="797393"/>
            <a:ext cx="2076803" cy="57301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066DCF0-2E07-4BBD-BA72-D8DCB0AE0949}"/>
              </a:ext>
            </a:extLst>
          </p:cNvPr>
          <p:cNvSpPr/>
          <p:nvPr/>
        </p:nvSpPr>
        <p:spPr>
          <a:xfrm>
            <a:off x="3150599" y="7717810"/>
            <a:ext cx="3643313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in our</a:t>
            </a:r>
          </a:p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standard palette of 24 colors.</a:t>
            </a:r>
            <a:endParaRPr lang="fr-FR" sz="10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52B89-F51A-490E-BBD7-6FBA4D3B0E46}"/>
              </a:ext>
            </a:extLst>
          </p:cNvPr>
          <p:cNvSpPr/>
          <p:nvPr/>
        </p:nvSpPr>
        <p:spPr>
          <a:xfrm>
            <a:off x="3939912" y="5177405"/>
            <a:ext cx="2911309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Steel rod frame with electrolytic coating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Teak seat and backrest</a:t>
            </a:r>
            <a:b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(natural, non-oiled, grade C)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Stacking: x7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 High Protection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UV-Resistant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 for contract use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4A8B67-89D7-4C7B-B393-A1DE4B97BA72}"/>
              </a:ext>
            </a:extLst>
          </p:cNvPr>
          <p:cNvSpPr/>
          <p:nvPr/>
        </p:nvSpPr>
        <p:spPr>
          <a:xfrm>
            <a:off x="3147948" y="729707"/>
            <a:ext cx="3643313" cy="876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Surprising</a:t>
            </a:r>
            <a:r>
              <a:rPr lang="en-US" sz="1400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Teak Chair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en-US" sz="1028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</a:t>
            </a:r>
            <a:r>
              <a:rPr lang="en-US" sz="1028" b="1" kern="180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1240</a:t>
            </a:r>
            <a:endParaRPr lang="fr-F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4B61029-BC90-46A8-95E2-64C8EAD17593}"/>
              </a:ext>
            </a:extLst>
          </p:cNvPr>
          <p:cNvCxnSpPr>
            <a:cxnSpLocks/>
          </p:cNvCxnSpPr>
          <p:nvPr/>
        </p:nvCxnSpPr>
        <p:spPr>
          <a:xfrm>
            <a:off x="573024" y="8906256"/>
            <a:ext cx="64008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94ACB4A7-C738-40BC-9DEF-8AA4EF623FCD}"/>
              </a:ext>
            </a:extLst>
          </p:cNvPr>
          <p:cNvSpPr/>
          <p:nvPr/>
        </p:nvSpPr>
        <p:spPr>
          <a:xfrm rot="16200000">
            <a:off x="43848" y="6235248"/>
            <a:ext cx="12330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 in Cactus </a:t>
            </a:r>
          </a:p>
        </p:txBody>
      </p:sp>
      <p:pic>
        <p:nvPicPr>
          <p:cNvPr id="1032" name="Picture 8" descr="table de jardin, table metal, chaise metal, chaise fermob, chaise design">
            <a:extLst>
              <a:ext uri="{FF2B5EF4-FFF2-40B4-BE49-F238E27FC236}">
                <a16:creationId xmlns:a16="http://schemas.microsoft.com/office/drawing/2014/main" id="{D537CFCC-59FB-43F5-BA19-4E5BC94FB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5" y="1684519"/>
            <a:ext cx="6400800" cy="338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fermobusa.com/SSP%20Applications/Up%20Country%20Gardens/Up%20Country%20Gardens/img/item-images/1240_%20Cactus-01.jpg?resizeid=5&amp;resizeh=1200&amp;resizew=1200">
            <a:extLst>
              <a:ext uri="{FF2B5EF4-FFF2-40B4-BE49-F238E27FC236}">
                <a16:creationId xmlns:a16="http://schemas.microsoft.com/office/drawing/2014/main" id="{9CBD290A-BA8A-4C99-BFDF-703424389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51" y="5668190"/>
            <a:ext cx="1635503" cy="163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ermobusa.com/core/media/media.nl?id=673870&amp;c=3989623&amp;h=80dcd2cab46ecfa93f4f">
            <a:extLst>
              <a:ext uri="{FF2B5EF4-FFF2-40B4-BE49-F238E27FC236}">
                <a16:creationId xmlns:a16="http://schemas.microsoft.com/office/drawing/2014/main" id="{0AC02776-81FC-49FC-B2E9-EABA539A5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973" y="6629522"/>
            <a:ext cx="2314255" cy="173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e 41">
            <a:extLst>
              <a:ext uri="{FF2B5EF4-FFF2-40B4-BE49-F238E27FC236}">
                <a16:creationId xmlns:a16="http://schemas.microsoft.com/office/drawing/2014/main" id="{EF56B86E-31FF-4CBA-8CBD-C5FA0DF5042A}"/>
              </a:ext>
            </a:extLst>
          </p:cNvPr>
          <p:cNvGrpSpPr/>
          <p:nvPr/>
        </p:nvGrpSpPr>
        <p:grpSpPr>
          <a:xfrm>
            <a:off x="4716036" y="8187071"/>
            <a:ext cx="1506855" cy="637540"/>
            <a:chOff x="0" y="0"/>
            <a:chExt cx="1506862" cy="637762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FA59578F-8263-4590-AC58-75D03F5C3C84}"/>
                </a:ext>
              </a:extLst>
            </p:cNvPr>
            <p:cNvGrpSpPr/>
            <p:nvPr/>
          </p:nvGrpSpPr>
          <p:grpSpPr>
            <a:xfrm rot="10800000">
              <a:off x="0" y="226035"/>
              <a:ext cx="1503779" cy="411727"/>
              <a:chOff x="0" y="226035"/>
              <a:chExt cx="1503779" cy="411727"/>
            </a:xfrm>
          </p:grpSpPr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4FF77C7E-E3AA-4C2D-BA4E-C54D24C9D4CF}"/>
                  </a:ext>
                </a:extLst>
              </p:cNvPr>
              <p:cNvSpPr/>
              <p:nvPr/>
            </p:nvSpPr>
            <p:spPr>
              <a:xfrm>
                <a:off x="763527" y="230274"/>
                <a:ext cx="164338" cy="164338"/>
              </a:xfrm>
              <a:prstGeom prst="ellipse">
                <a:avLst/>
              </a:prstGeom>
              <a:solidFill>
                <a:srgbClr val="6BC2B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65B1E0DC-2A18-475D-8F6F-38442003F6D2}"/>
                  </a:ext>
                </a:extLst>
              </p:cNvPr>
              <p:cNvSpPr/>
              <p:nvPr/>
            </p:nvSpPr>
            <p:spPr>
              <a:xfrm>
                <a:off x="955182" y="230274"/>
                <a:ext cx="164338" cy="164338"/>
              </a:xfrm>
              <a:prstGeom prst="ellipse">
                <a:avLst/>
              </a:prstGeom>
              <a:solidFill>
                <a:srgbClr val="003D4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78740F36-FAC9-47AA-8EF2-7E0EFECCF47C}"/>
                  </a:ext>
                </a:extLst>
              </p:cNvPr>
              <p:cNvSpPr/>
              <p:nvPr/>
            </p:nvSpPr>
            <p:spPr>
              <a:xfrm>
                <a:off x="570796" y="226035"/>
                <a:ext cx="164338" cy="164338"/>
              </a:xfrm>
              <a:prstGeom prst="ellipse">
                <a:avLst/>
              </a:prstGeom>
              <a:solidFill>
                <a:srgbClr val="B8B8B7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AD9CA458-9B52-4D16-BD84-E73A6FB87D29}"/>
                  </a:ext>
                </a:extLst>
              </p:cNvPr>
              <p:cNvSpPr/>
              <p:nvPr/>
            </p:nvSpPr>
            <p:spPr>
              <a:xfrm>
                <a:off x="380217" y="231978"/>
                <a:ext cx="164338" cy="164338"/>
              </a:xfrm>
              <a:prstGeom prst="ellipse">
                <a:avLst/>
              </a:prstGeom>
              <a:solidFill>
                <a:srgbClr val="455E5D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F67A2369-2447-42A7-8E3D-D8A2B4C4B83E}"/>
                  </a:ext>
                </a:extLst>
              </p:cNvPr>
              <p:cNvSpPr/>
              <p:nvPr/>
            </p:nvSpPr>
            <p:spPr>
              <a:xfrm>
                <a:off x="188695" y="234423"/>
                <a:ext cx="164338" cy="164338"/>
              </a:xfrm>
              <a:prstGeom prst="ellipse">
                <a:avLst/>
              </a:prstGeom>
              <a:solidFill>
                <a:srgbClr val="2D2E3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5C670BA8-2BBF-48D2-9F47-21B7B2F321AF}"/>
                  </a:ext>
                </a:extLst>
              </p:cNvPr>
              <p:cNvSpPr/>
              <p:nvPr/>
            </p:nvSpPr>
            <p:spPr>
              <a:xfrm>
                <a:off x="0" y="234981"/>
                <a:ext cx="164338" cy="164338"/>
              </a:xfrm>
              <a:prstGeom prst="ellipse">
                <a:avLst/>
              </a:prstGeom>
              <a:solidFill>
                <a:srgbClr val="07151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6C137B1A-33F0-4953-94AF-14610B7E9EEB}"/>
                  </a:ext>
                </a:extLst>
              </p:cNvPr>
              <p:cNvSpPr/>
              <p:nvPr/>
            </p:nvSpPr>
            <p:spPr>
              <a:xfrm>
                <a:off x="1145882" y="234981"/>
                <a:ext cx="164338" cy="164338"/>
              </a:xfrm>
              <a:prstGeom prst="ellipse">
                <a:avLst/>
              </a:prstGeom>
              <a:solidFill>
                <a:srgbClr val="0C1B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E2757EB4-D1E1-49A8-B993-65F18D1506D8}"/>
                  </a:ext>
                </a:extLst>
              </p:cNvPr>
              <p:cNvSpPr/>
              <p:nvPr/>
            </p:nvSpPr>
            <p:spPr>
              <a:xfrm>
                <a:off x="1339441" y="473424"/>
                <a:ext cx="164338" cy="164338"/>
              </a:xfrm>
              <a:prstGeom prst="ellipse">
                <a:avLst/>
              </a:prstGeom>
              <a:solidFill>
                <a:srgbClr val="4E445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ACF89AF8-BFB2-49C9-B8AF-60A4DA52D915}"/>
                </a:ext>
              </a:extLst>
            </p:cNvPr>
            <p:cNvGrpSpPr/>
            <p:nvPr/>
          </p:nvGrpSpPr>
          <p:grpSpPr>
            <a:xfrm>
              <a:off x="5951" y="0"/>
              <a:ext cx="1500911" cy="632375"/>
              <a:chOff x="5951" y="0"/>
              <a:chExt cx="1500911" cy="632375"/>
            </a:xfrm>
          </p:grpSpPr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8E987E58-85F3-43F8-BDD2-3120E75FAA38}"/>
                  </a:ext>
                </a:extLst>
              </p:cNvPr>
              <p:cNvSpPr/>
              <p:nvPr/>
            </p:nvSpPr>
            <p:spPr>
              <a:xfrm>
                <a:off x="1342524" y="0"/>
                <a:ext cx="164338" cy="164338"/>
              </a:xfrm>
              <a:prstGeom prst="ellipse">
                <a:avLst/>
              </a:prstGeom>
              <a:solidFill>
                <a:srgbClr val="D6D8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A17CDC1D-1F54-40C0-BE4E-D92CCFE2C6AF}"/>
                  </a:ext>
                </a:extLst>
              </p:cNvPr>
              <p:cNvSpPr/>
              <p:nvPr/>
            </p:nvSpPr>
            <p:spPr>
              <a:xfrm>
                <a:off x="1336050" y="233331"/>
                <a:ext cx="164338" cy="164338"/>
              </a:xfrm>
              <a:prstGeom prst="ellipse">
                <a:avLst/>
              </a:prstGeom>
              <a:solidFill>
                <a:srgbClr val="FAB4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119F51D1-24E5-4025-B355-D951EE545A85}"/>
                  </a:ext>
                </a:extLst>
              </p:cNvPr>
              <p:cNvSpPr/>
              <p:nvPr/>
            </p:nvSpPr>
            <p:spPr>
              <a:xfrm>
                <a:off x="1144396" y="233331"/>
                <a:ext cx="164338" cy="164338"/>
              </a:xfrm>
              <a:prstGeom prst="ellipse">
                <a:avLst/>
              </a:prstGeom>
              <a:solidFill>
                <a:srgbClr val="E8561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26E02636-A2F0-4CC5-B106-F461B1213A0A}"/>
                  </a:ext>
                </a:extLst>
              </p:cNvPr>
              <p:cNvSpPr/>
              <p:nvPr/>
            </p:nvSpPr>
            <p:spPr>
              <a:xfrm>
                <a:off x="952742" y="233331"/>
                <a:ext cx="164338" cy="164338"/>
              </a:xfrm>
              <a:prstGeom prst="ellipse">
                <a:avLst/>
              </a:prstGeom>
              <a:solidFill>
                <a:srgbClr val="E8453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9C4FC2CF-47C2-47F7-9C92-D26DEF149AA2}"/>
                  </a:ext>
                </a:extLst>
              </p:cNvPr>
              <p:cNvSpPr/>
              <p:nvPr/>
            </p:nvSpPr>
            <p:spPr>
              <a:xfrm>
                <a:off x="761088" y="233331"/>
                <a:ext cx="164338" cy="164338"/>
              </a:xfrm>
              <a:prstGeom prst="ellipse">
                <a:avLst/>
              </a:prstGeom>
              <a:solidFill>
                <a:srgbClr val="E81C4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4D616A67-F676-455F-BABE-88A0686175CF}"/>
                  </a:ext>
                </a:extLst>
              </p:cNvPr>
              <p:cNvSpPr/>
              <p:nvPr/>
            </p:nvSpPr>
            <p:spPr>
              <a:xfrm>
                <a:off x="5951" y="468037"/>
                <a:ext cx="164338" cy="164338"/>
              </a:xfrm>
              <a:prstGeom prst="ellipse">
                <a:avLst/>
              </a:prstGeom>
              <a:solidFill>
                <a:srgbClr val="41115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49DD0434-23A1-40EB-A93B-CCE41518ACB0}"/>
                  </a:ext>
                </a:extLst>
              </p:cNvPr>
              <p:cNvSpPr/>
              <p:nvPr/>
            </p:nvSpPr>
            <p:spPr>
              <a:xfrm>
                <a:off x="377780" y="233331"/>
                <a:ext cx="164338" cy="164338"/>
              </a:xfrm>
              <a:prstGeom prst="ellipse">
                <a:avLst/>
              </a:prstGeom>
              <a:solidFill>
                <a:srgbClr val="940C2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4035C25C-CD4D-45FA-B4FB-C35193B04E3E}"/>
                  </a:ext>
                </a:extLst>
              </p:cNvPr>
              <p:cNvSpPr/>
              <p:nvPr/>
            </p:nvSpPr>
            <p:spPr>
              <a:xfrm>
                <a:off x="569434" y="233331"/>
                <a:ext cx="164338" cy="164338"/>
              </a:xfrm>
              <a:prstGeom prst="ellipse">
                <a:avLst/>
              </a:prstGeom>
              <a:solidFill>
                <a:srgbClr val="B207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79A1F00B-FA94-4E92-A1FB-146C7F6A5A8F}"/>
                </a:ext>
              </a:extLst>
            </p:cNvPr>
            <p:cNvGrpSpPr/>
            <p:nvPr/>
          </p:nvGrpSpPr>
          <p:grpSpPr>
            <a:xfrm>
              <a:off x="0" y="0"/>
              <a:ext cx="1315212" cy="396020"/>
              <a:chOff x="0" y="0"/>
              <a:chExt cx="1315212" cy="396020"/>
            </a:xfrm>
          </p:grpSpPr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79248878-AA14-44F8-9460-D61950FF3490}"/>
                  </a:ext>
                </a:extLst>
              </p:cNvPr>
              <p:cNvSpPr/>
              <p:nvPr/>
            </p:nvSpPr>
            <p:spPr>
              <a:xfrm>
                <a:off x="0" y="3029"/>
                <a:ext cx="164338" cy="164338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2C3F637F-8307-4B2F-8ACE-8CE7E6B0E20D}"/>
                  </a:ext>
                </a:extLst>
              </p:cNvPr>
              <p:cNvSpPr/>
              <p:nvPr/>
            </p:nvSpPr>
            <p:spPr>
              <a:xfrm>
                <a:off x="191654" y="231682"/>
                <a:ext cx="164338" cy="164338"/>
              </a:xfrm>
              <a:prstGeom prst="ellipse">
                <a:avLst/>
              </a:prstGeom>
              <a:solidFill>
                <a:srgbClr val="7F3D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65B414D1-71FA-4200-804B-BC0271EC59F8}"/>
                  </a:ext>
                </a:extLst>
              </p:cNvPr>
              <p:cNvSpPr/>
              <p:nvPr/>
            </p:nvSpPr>
            <p:spPr>
              <a:xfrm>
                <a:off x="192604" y="0"/>
                <a:ext cx="164338" cy="164338"/>
              </a:xfrm>
              <a:prstGeom prst="ellipse">
                <a:avLst/>
              </a:prstGeom>
              <a:solidFill>
                <a:srgbClr val="B4A28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885D7AC5-34A4-46DD-8A94-3C6A73CD33A4}"/>
                  </a:ext>
                </a:extLst>
              </p:cNvPr>
              <p:cNvSpPr/>
              <p:nvPr/>
            </p:nvSpPr>
            <p:spPr>
              <a:xfrm>
                <a:off x="384259" y="0"/>
                <a:ext cx="164338" cy="164338"/>
              </a:xfrm>
              <a:prstGeom prst="ellipse">
                <a:avLst/>
              </a:prstGeom>
              <a:solidFill>
                <a:srgbClr val="492D1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F1A9416C-9223-46FD-B1AD-7E657610D466}"/>
                  </a:ext>
                </a:extLst>
              </p:cNvPr>
              <p:cNvSpPr/>
              <p:nvPr/>
            </p:nvSpPr>
            <p:spPr>
              <a:xfrm>
                <a:off x="575914" y="0"/>
                <a:ext cx="164338" cy="164338"/>
              </a:xfrm>
              <a:prstGeom prst="ellipse">
                <a:avLst/>
              </a:prstGeom>
              <a:solidFill>
                <a:srgbClr val="00493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2B877FB7-89AC-4D3B-8A3A-F456497CC3D6}"/>
                  </a:ext>
                </a:extLst>
              </p:cNvPr>
              <p:cNvSpPr/>
              <p:nvPr/>
            </p:nvSpPr>
            <p:spPr>
              <a:xfrm>
                <a:off x="767569" y="0"/>
                <a:ext cx="164338" cy="164338"/>
              </a:xfrm>
              <a:prstGeom prst="ellipse">
                <a:avLst/>
              </a:prstGeom>
              <a:solidFill>
                <a:srgbClr val="686E6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2" name="Ellipse 51">
                <a:extLst>
                  <a:ext uri="{FF2B5EF4-FFF2-40B4-BE49-F238E27FC236}">
                    <a16:creationId xmlns:a16="http://schemas.microsoft.com/office/drawing/2014/main" id="{AE5D404B-D8E8-41CE-9BE6-E5528DACC07D}"/>
                  </a:ext>
                </a:extLst>
              </p:cNvPr>
              <p:cNvSpPr/>
              <p:nvPr/>
            </p:nvSpPr>
            <p:spPr>
              <a:xfrm>
                <a:off x="1150874" y="0"/>
                <a:ext cx="164338" cy="164338"/>
              </a:xfrm>
              <a:prstGeom prst="ellipse">
                <a:avLst/>
              </a:prstGeom>
              <a:solidFill>
                <a:srgbClr val="B7B37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3" name="Ellipse 52">
                <a:extLst>
                  <a:ext uri="{FF2B5EF4-FFF2-40B4-BE49-F238E27FC236}">
                    <a16:creationId xmlns:a16="http://schemas.microsoft.com/office/drawing/2014/main" id="{004EB663-293A-475C-A573-ECC1259637C4}"/>
                  </a:ext>
                </a:extLst>
              </p:cNvPr>
              <p:cNvSpPr/>
              <p:nvPr/>
            </p:nvSpPr>
            <p:spPr>
              <a:xfrm>
                <a:off x="959224" y="0"/>
                <a:ext cx="164338" cy="164338"/>
              </a:xfrm>
              <a:prstGeom prst="ellipse">
                <a:avLst/>
              </a:prstGeom>
              <a:solidFill>
                <a:srgbClr val="7A85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5812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Jousse</dc:creator>
  <cp:lastModifiedBy>Cinnamon Higgins</cp:lastModifiedBy>
  <cp:revision>21</cp:revision>
  <dcterms:created xsi:type="dcterms:W3CDTF">2017-11-08T11:38:41Z</dcterms:created>
  <dcterms:modified xsi:type="dcterms:W3CDTF">2018-10-29T16:24:25Z</dcterms:modified>
</cp:coreProperties>
</file>