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9720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6E64"/>
    <a:srgbClr val="7A856E"/>
    <a:srgbClr val="6BC2BB"/>
    <a:srgbClr val="00879F"/>
    <a:srgbClr val="00873B"/>
    <a:srgbClr val="B8B8B7"/>
    <a:srgbClr val="455E5D"/>
    <a:srgbClr val="2D2E33"/>
    <a:srgbClr val="071512"/>
    <a:srgbClr val="0C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23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590794"/>
            <a:ext cx="6425724" cy="338409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105389"/>
            <a:ext cx="5669756" cy="2346813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05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63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17514"/>
            <a:ext cx="1630055" cy="823747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17514"/>
            <a:ext cx="4795669" cy="823747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34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33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423318"/>
            <a:ext cx="6520220" cy="40433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504929"/>
            <a:ext cx="6520220" cy="212630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95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587570"/>
            <a:ext cx="3212862" cy="616741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587570"/>
            <a:ext cx="3212862" cy="616741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36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17516"/>
            <a:ext cx="6520220" cy="18788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382815"/>
            <a:ext cx="3198096" cy="116778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550596"/>
            <a:ext cx="3198096" cy="522239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382815"/>
            <a:ext cx="3213847" cy="116778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550596"/>
            <a:ext cx="3213847" cy="522239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05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36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67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48018"/>
            <a:ext cx="2438192" cy="2268061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399540"/>
            <a:ext cx="3827085" cy="690768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916079"/>
            <a:ext cx="2438192" cy="540239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05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48018"/>
            <a:ext cx="2438192" cy="2268061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399540"/>
            <a:ext cx="3827085" cy="690768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916079"/>
            <a:ext cx="2438192" cy="540239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68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17516"/>
            <a:ext cx="6520220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587570"/>
            <a:ext cx="6520220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009246"/>
            <a:ext cx="1700927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009246"/>
            <a:ext cx="255139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009246"/>
            <a:ext cx="1700927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4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ermobusa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2E41485A-67DA-41BC-8197-6759E47FF4B8}"/>
              </a:ext>
            </a:extLst>
          </p:cNvPr>
          <p:cNvSpPr/>
          <p:nvPr/>
        </p:nvSpPr>
        <p:spPr>
          <a:xfrm>
            <a:off x="3865181" y="0"/>
            <a:ext cx="3121152" cy="1792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D966B29-B2A8-4A67-9569-49108A8F8999}"/>
              </a:ext>
            </a:extLst>
          </p:cNvPr>
          <p:cNvSpPr/>
          <p:nvPr/>
        </p:nvSpPr>
        <p:spPr>
          <a:xfrm>
            <a:off x="3865181" y="4608068"/>
            <a:ext cx="3121152" cy="4303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505A22-C4ED-436E-BFA2-6473A1A6C962}"/>
              </a:ext>
            </a:extLst>
          </p:cNvPr>
          <p:cNvSpPr/>
          <p:nvPr/>
        </p:nvSpPr>
        <p:spPr>
          <a:xfrm>
            <a:off x="1" y="9103179"/>
            <a:ext cx="7559674" cy="255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1050" u="sng">
                <a:solidFill>
                  <a:srgbClr val="6BC2BB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fermobUSA</a:t>
            </a:r>
            <a:r>
              <a:rPr lang="en-US" sz="1050" u="sng" dirty="0">
                <a:solidFill>
                  <a:srgbClr val="6BC2BB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.com</a:t>
            </a:r>
            <a:endParaRPr lang="fr-F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F6B5820-56EF-432C-8AB7-B888982CA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39" y="797393"/>
            <a:ext cx="2076803" cy="57301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3C52B89-F51A-490E-BBD7-6FBA4D3B0E46}"/>
              </a:ext>
            </a:extLst>
          </p:cNvPr>
          <p:cNvSpPr/>
          <p:nvPr/>
        </p:nvSpPr>
        <p:spPr>
          <a:xfrm>
            <a:off x="4130970" y="5062197"/>
            <a:ext cx="2633789" cy="2331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Aluminum tube frame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Aluminum slatted table top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Very High Protection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UV-Resistant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Requires an assembly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Suitable for 8/10 persons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Suitable for contract</a:t>
            </a:r>
            <a:endParaRPr lang="fr-FR" sz="2000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4A8B67-89D7-4C7B-B393-A1DE4B97BA72}"/>
              </a:ext>
            </a:extLst>
          </p:cNvPr>
          <p:cNvSpPr/>
          <p:nvPr/>
        </p:nvSpPr>
        <p:spPr>
          <a:xfrm>
            <a:off x="3147948" y="729707"/>
            <a:ext cx="3643313" cy="8765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600"/>
              </a:spcAft>
            </a:pPr>
            <a:r>
              <a:rPr lang="en-US" sz="1400" b="1" kern="1800" dirty="0" err="1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Oleron</a:t>
            </a:r>
            <a:endParaRPr lang="en-US" sz="1400" kern="1800" dirty="0">
              <a:solidFill>
                <a:srgbClr val="80808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>
              <a:lnSpc>
                <a:spcPct val="107000"/>
              </a:lnSpc>
              <a:spcAft>
                <a:spcPts val="600"/>
              </a:spcAft>
            </a:pPr>
            <a:r>
              <a:rPr lang="en-US" sz="1400" kern="18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Table </a:t>
            </a:r>
            <a:endParaRPr lang="fr-F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>
              <a:lnSpc>
                <a:spcPct val="107000"/>
              </a:lnSpc>
            </a:pPr>
            <a:r>
              <a:rPr lang="en-US" sz="1028" b="1" kern="18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Item: 5531</a:t>
            </a:r>
            <a:endParaRPr lang="fr-FR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14B61029-BC90-46A8-95E2-64C8EAD17593}"/>
              </a:ext>
            </a:extLst>
          </p:cNvPr>
          <p:cNvCxnSpPr>
            <a:cxnSpLocks/>
          </p:cNvCxnSpPr>
          <p:nvPr/>
        </p:nvCxnSpPr>
        <p:spPr>
          <a:xfrm>
            <a:off x="573024" y="8906256"/>
            <a:ext cx="64008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94ACB4A7-C738-40BC-9DEF-8AA4EF623FCD}"/>
              </a:ext>
            </a:extLst>
          </p:cNvPr>
          <p:cNvSpPr/>
          <p:nvPr/>
        </p:nvSpPr>
        <p:spPr>
          <a:xfrm rot="16200000">
            <a:off x="115984" y="6221996"/>
            <a:ext cx="108876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>
                <a:solidFill>
                  <a:srgbClr val="80808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Shown in Plum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0166584-3BFF-4E4B-8559-54CCC4A5D32B}"/>
              </a:ext>
            </a:extLst>
          </p:cNvPr>
          <p:cNvSpPr/>
          <p:nvPr/>
        </p:nvSpPr>
        <p:spPr>
          <a:xfrm>
            <a:off x="3147948" y="7522701"/>
            <a:ext cx="3643313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050" i="1" dirty="0">
                <a:solidFill>
                  <a:srgbClr val="80808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Available in our</a:t>
            </a:r>
          </a:p>
          <a:p>
            <a:pPr algn="r"/>
            <a:r>
              <a:rPr lang="en-US" sz="1050" i="1" dirty="0">
                <a:solidFill>
                  <a:srgbClr val="80808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standard palette of 24 colors.</a:t>
            </a:r>
            <a:endParaRPr lang="fr-FR" sz="1050" dirty="0"/>
          </a:p>
        </p:txBody>
      </p:sp>
      <p:pic>
        <p:nvPicPr>
          <p:cNvPr id="1026" name="Picture 2" descr="http://www.fermobusa.com/core/media/media.nl?id=1388108&amp;c=3989623&amp;h=16a915588f419ecfb5ed">
            <a:extLst>
              <a:ext uri="{FF2B5EF4-FFF2-40B4-BE49-F238E27FC236}">
                <a16:creationId xmlns:a16="http://schemas.microsoft.com/office/drawing/2014/main" id="{5BF6476B-3903-4F6F-B78A-61EF00042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396" y="7224835"/>
            <a:ext cx="1779883" cy="177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table de jardin, table 8 personnes, table 10 personnes, table metal, table aluminium">
            <a:extLst>
              <a:ext uri="{FF2B5EF4-FFF2-40B4-BE49-F238E27FC236}">
                <a16:creationId xmlns:a16="http://schemas.microsoft.com/office/drawing/2014/main" id="{E16D5AD4-D2C2-43EF-AD1C-6C4E25788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37" y="5289508"/>
            <a:ext cx="2788826" cy="278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0" name="Groupe 59">
            <a:extLst>
              <a:ext uri="{FF2B5EF4-FFF2-40B4-BE49-F238E27FC236}">
                <a16:creationId xmlns:a16="http://schemas.microsoft.com/office/drawing/2014/main" id="{EF56B86E-31FF-4CBA-8CBD-C5FA0DF5042A}"/>
              </a:ext>
            </a:extLst>
          </p:cNvPr>
          <p:cNvGrpSpPr/>
          <p:nvPr/>
        </p:nvGrpSpPr>
        <p:grpSpPr>
          <a:xfrm>
            <a:off x="4792598" y="7996384"/>
            <a:ext cx="1506855" cy="637540"/>
            <a:chOff x="0" y="0"/>
            <a:chExt cx="1506862" cy="637762"/>
          </a:xfrm>
        </p:grpSpPr>
        <p:grpSp>
          <p:nvGrpSpPr>
            <p:cNvPr id="61" name="Groupe 60">
              <a:extLst>
                <a:ext uri="{FF2B5EF4-FFF2-40B4-BE49-F238E27FC236}">
                  <a16:creationId xmlns:a16="http://schemas.microsoft.com/office/drawing/2014/main" id="{FA59578F-8263-4590-AC58-75D03F5C3C84}"/>
                </a:ext>
              </a:extLst>
            </p:cNvPr>
            <p:cNvGrpSpPr/>
            <p:nvPr/>
          </p:nvGrpSpPr>
          <p:grpSpPr>
            <a:xfrm rot="10800000">
              <a:off x="0" y="226035"/>
              <a:ext cx="1503779" cy="411727"/>
              <a:chOff x="0" y="226035"/>
              <a:chExt cx="1503779" cy="411727"/>
            </a:xfrm>
          </p:grpSpPr>
          <p:sp>
            <p:nvSpPr>
              <p:cNvPr id="83" name="Ellipse 82">
                <a:extLst>
                  <a:ext uri="{FF2B5EF4-FFF2-40B4-BE49-F238E27FC236}">
                    <a16:creationId xmlns:a16="http://schemas.microsoft.com/office/drawing/2014/main" id="{4FF77C7E-E3AA-4C2D-BA4E-C54D24C9D4CF}"/>
                  </a:ext>
                </a:extLst>
              </p:cNvPr>
              <p:cNvSpPr/>
              <p:nvPr/>
            </p:nvSpPr>
            <p:spPr>
              <a:xfrm>
                <a:off x="763527" y="230274"/>
                <a:ext cx="164338" cy="164338"/>
              </a:xfrm>
              <a:prstGeom prst="ellipse">
                <a:avLst/>
              </a:prstGeom>
              <a:solidFill>
                <a:srgbClr val="6BC2BB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4" name="Ellipse 83">
                <a:extLst>
                  <a:ext uri="{FF2B5EF4-FFF2-40B4-BE49-F238E27FC236}">
                    <a16:creationId xmlns:a16="http://schemas.microsoft.com/office/drawing/2014/main" id="{65B1E0DC-2A18-475D-8F6F-38442003F6D2}"/>
                  </a:ext>
                </a:extLst>
              </p:cNvPr>
              <p:cNvSpPr/>
              <p:nvPr/>
            </p:nvSpPr>
            <p:spPr>
              <a:xfrm>
                <a:off x="955182" y="230274"/>
                <a:ext cx="164338" cy="164338"/>
              </a:xfrm>
              <a:prstGeom prst="ellipse">
                <a:avLst/>
              </a:prstGeom>
              <a:solidFill>
                <a:srgbClr val="003D4B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5" name="Ellipse 84">
                <a:extLst>
                  <a:ext uri="{FF2B5EF4-FFF2-40B4-BE49-F238E27FC236}">
                    <a16:creationId xmlns:a16="http://schemas.microsoft.com/office/drawing/2014/main" id="{78740F36-FAC9-47AA-8EF2-7E0EFECCF47C}"/>
                  </a:ext>
                </a:extLst>
              </p:cNvPr>
              <p:cNvSpPr/>
              <p:nvPr/>
            </p:nvSpPr>
            <p:spPr>
              <a:xfrm>
                <a:off x="570796" y="226035"/>
                <a:ext cx="164338" cy="164338"/>
              </a:xfrm>
              <a:prstGeom prst="ellipse">
                <a:avLst/>
              </a:prstGeom>
              <a:solidFill>
                <a:srgbClr val="B8B8B7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6" name="Ellipse 85">
                <a:extLst>
                  <a:ext uri="{FF2B5EF4-FFF2-40B4-BE49-F238E27FC236}">
                    <a16:creationId xmlns:a16="http://schemas.microsoft.com/office/drawing/2014/main" id="{AD9CA458-9B52-4D16-BD84-E73A6FB87D29}"/>
                  </a:ext>
                </a:extLst>
              </p:cNvPr>
              <p:cNvSpPr/>
              <p:nvPr/>
            </p:nvSpPr>
            <p:spPr>
              <a:xfrm>
                <a:off x="380217" y="231978"/>
                <a:ext cx="164338" cy="164338"/>
              </a:xfrm>
              <a:prstGeom prst="ellipse">
                <a:avLst/>
              </a:prstGeom>
              <a:solidFill>
                <a:srgbClr val="455E5D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7" name="Ellipse 86">
                <a:extLst>
                  <a:ext uri="{FF2B5EF4-FFF2-40B4-BE49-F238E27FC236}">
                    <a16:creationId xmlns:a16="http://schemas.microsoft.com/office/drawing/2014/main" id="{F67A2369-2447-42A7-8E3D-D8A2B4C4B83E}"/>
                  </a:ext>
                </a:extLst>
              </p:cNvPr>
              <p:cNvSpPr/>
              <p:nvPr/>
            </p:nvSpPr>
            <p:spPr>
              <a:xfrm>
                <a:off x="188695" y="234423"/>
                <a:ext cx="164338" cy="164338"/>
              </a:xfrm>
              <a:prstGeom prst="ellipse">
                <a:avLst/>
              </a:prstGeom>
              <a:solidFill>
                <a:srgbClr val="2D2E33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8" name="Ellipse 87">
                <a:extLst>
                  <a:ext uri="{FF2B5EF4-FFF2-40B4-BE49-F238E27FC236}">
                    <a16:creationId xmlns:a16="http://schemas.microsoft.com/office/drawing/2014/main" id="{5C670BA8-2BBF-48D2-9F47-21B7B2F321AF}"/>
                  </a:ext>
                </a:extLst>
              </p:cNvPr>
              <p:cNvSpPr/>
              <p:nvPr/>
            </p:nvSpPr>
            <p:spPr>
              <a:xfrm>
                <a:off x="0" y="234981"/>
                <a:ext cx="164338" cy="164338"/>
              </a:xfrm>
              <a:prstGeom prst="ellipse">
                <a:avLst/>
              </a:prstGeom>
              <a:solidFill>
                <a:srgbClr val="07151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9" name="Ellipse 88">
                <a:extLst>
                  <a:ext uri="{FF2B5EF4-FFF2-40B4-BE49-F238E27FC236}">
                    <a16:creationId xmlns:a16="http://schemas.microsoft.com/office/drawing/2014/main" id="{6C137B1A-33F0-4953-94AF-14610B7E9EEB}"/>
                  </a:ext>
                </a:extLst>
              </p:cNvPr>
              <p:cNvSpPr/>
              <p:nvPr/>
            </p:nvSpPr>
            <p:spPr>
              <a:xfrm>
                <a:off x="1145882" y="234981"/>
                <a:ext cx="164338" cy="164338"/>
              </a:xfrm>
              <a:prstGeom prst="ellipse">
                <a:avLst/>
              </a:prstGeom>
              <a:solidFill>
                <a:srgbClr val="0C1B3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90" name="Ellipse 89">
                <a:extLst>
                  <a:ext uri="{FF2B5EF4-FFF2-40B4-BE49-F238E27FC236}">
                    <a16:creationId xmlns:a16="http://schemas.microsoft.com/office/drawing/2014/main" id="{E2757EB4-D1E1-49A8-B993-65F18D1506D8}"/>
                  </a:ext>
                </a:extLst>
              </p:cNvPr>
              <p:cNvSpPr/>
              <p:nvPr/>
            </p:nvSpPr>
            <p:spPr>
              <a:xfrm>
                <a:off x="1339441" y="473424"/>
                <a:ext cx="164338" cy="164338"/>
              </a:xfrm>
              <a:prstGeom prst="ellipse">
                <a:avLst/>
              </a:prstGeom>
              <a:solidFill>
                <a:srgbClr val="4E445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</p:grpSp>
        <p:grpSp>
          <p:nvGrpSpPr>
            <p:cNvPr id="64" name="Groupe 63">
              <a:extLst>
                <a:ext uri="{FF2B5EF4-FFF2-40B4-BE49-F238E27FC236}">
                  <a16:creationId xmlns:a16="http://schemas.microsoft.com/office/drawing/2014/main" id="{ACF89AF8-BFB2-49C9-B8AF-60A4DA52D915}"/>
                </a:ext>
              </a:extLst>
            </p:cNvPr>
            <p:cNvGrpSpPr/>
            <p:nvPr/>
          </p:nvGrpSpPr>
          <p:grpSpPr>
            <a:xfrm>
              <a:off x="5951" y="0"/>
              <a:ext cx="1500911" cy="632375"/>
              <a:chOff x="5951" y="0"/>
              <a:chExt cx="1500911" cy="632375"/>
            </a:xfrm>
          </p:grpSpPr>
          <p:sp>
            <p:nvSpPr>
              <p:cNvPr id="75" name="Ellipse 74">
                <a:extLst>
                  <a:ext uri="{FF2B5EF4-FFF2-40B4-BE49-F238E27FC236}">
                    <a16:creationId xmlns:a16="http://schemas.microsoft.com/office/drawing/2014/main" id="{8E987E58-85F3-43F8-BDD2-3120E75FAA38}"/>
                  </a:ext>
                </a:extLst>
              </p:cNvPr>
              <p:cNvSpPr/>
              <p:nvPr/>
            </p:nvSpPr>
            <p:spPr>
              <a:xfrm>
                <a:off x="1342524" y="0"/>
                <a:ext cx="164338" cy="164338"/>
              </a:xfrm>
              <a:prstGeom prst="ellipse">
                <a:avLst/>
              </a:prstGeom>
              <a:solidFill>
                <a:srgbClr val="D6D8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6" name="Ellipse 75">
                <a:extLst>
                  <a:ext uri="{FF2B5EF4-FFF2-40B4-BE49-F238E27FC236}">
                    <a16:creationId xmlns:a16="http://schemas.microsoft.com/office/drawing/2014/main" id="{A17CDC1D-1F54-40C0-BE4E-D92CCFE2C6AF}"/>
                  </a:ext>
                </a:extLst>
              </p:cNvPr>
              <p:cNvSpPr/>
              <p:nvPr/>
            </p:nvSpPr>
            <p:spPr>
              <a:xfrm>
                <a:off x="1336050" y="233331"/>
                <a:ext cx="164338" cy="164338"/>
              </a:xfrm>
              <a:prstGeom prst="ellipse">
                <a:avLst/>
              </a:prstGeom>
              <a:solidFill>
                <a:srgbClr val="FAB4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7" name="Ellipse 76">
                <a:extLst>
                  <a:ext uri="{FF2B5EF4-FFF2-40B4-BE49-F238E27FC236}">
                    <a16:creationId xmlns:a16="http://schemas.microsoft.com/office/drawing/2014/main" id="{119F51D1-24E5-4025-B355-D951EE545A85}"/>
                  </a:ext>
                </a:extLst>
              </p:cNvPr>
              <p:cNvSpPr/>
              <p:nvPr/>
            </p:nvSpPr>
            <p:spPr>
              <a:xfrm>
                <a:off x="1144396" y="233331"/>
                <a:ext cx="164338" cy="164338"/>
              </a:xfrm>
              <a:prstGeom prst="ellipse">
                <a:avLst/>
              </a:prstGeom>
              <a:solidFill>
                <a:srgbClr val="E8561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8" name="Ellipse 77">
                <a:extLst>
                  <a:ext uri="{FF2B5EF4-FFF2-40B4-BE49-F238E27FC236}">
                    <a16:creationId xmlns:a16="http://schemas.microsoft.com/office/drawing/2014/main" id="{26E02636-A2F0-4CC5-B106-F461B1213A0A}"/>
                  </a:ext>
                </a:extLst>
              </p:cNvPr>
              <p:cNvSpPr/>
              <p:nvPr/>
            </p:nvSpPr>
            <p:spPr>
              <a:xfrm>
                <a:off x="952742" y="233331"/>
                <a:ext cx="164338" cy="164338"/>
              </a:xfrm>
              <a:prstGeom prst="ellipse">
                <a:avLst/>
              </a:prstGeom>
              <a:solidFill>
                <a:srgbClr val="E84536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9" name="Ellipse 78">
                <a:extLst>
                  <a:ext uri="{FF2B5EF4-FFF2-40B4-BE49-F238E27FC236}">
                    <a16:creationId xmlns:a16="http://schemas.microsoft.com/office/drawing/2014/main" id="{9C4FC2CF-47C2-47F7-9C92-D26DEF149AA2}"/>
                  </a:ext>
                </a:extLst>
              </p:cNvPr>
              <p:cNvSpPr/>
              <p:nvPr/>
            </p:nvSpPr>
            <p:spPr>
              <a:xfrm>
                <a:off x="761088" y="233331"/>
                <a:ext cx="164338" cy="164338"/>
              </a:xfrm>
              <a:prstGeom prst="ellipse">
                <a:avLst/>
              </a:prstGeom>
              <a:solidFill>
                <a:srgbClr val="E81C4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0" name="Ellipse 79">
                <a:extLst>
                  <a:ext uri="{FF2B5EF4-FFF2-40B4-BE49-F238E27FC236}">
                    <a16:creationId xmlns:a16="http://schemas.microsoft.com/office/drawing/2014/main" id="{4D616A67-F676-455F-BABE-88A0686175CF}"/>
                  </a:ext>
                </a:extLst>
              </p:cNvPr>
              <p:cNvSpPr/>
              <p:nvPr/>
            </p:nvSpPr>
            <p:spPr>
              <a:xfrm>
                <a:off x="5951" y="468037"/>
                <a:ext cx="164338" cy="164338"/>
              </a:xfrm>
              <a:prstGeom prst="ellipse">
                <a:avLst/>
              </a:prstGeom>
              <a:solidFill>
                <a:srgbClr val="41115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1" name="Ellipse 80">
                <a:extLst>
                  <a:ext uri="{FF2B5EF4-FFF2-40B4-BE49-F238E27FC236}">
                    <a16:creationId xmlns:a16="http://schemas.microsoft.com/office/drawing/2014/main" id="{49DD0434-23A1-40EB-A93B-CCE41518ACB0}"/>
                  </a:ext>
                </a:extLst>
              </p:cNvPr>
              <p:cNvSpPr/>
              <p:nvPr/>
            </p:nvSpPr>
            <p:spPr>
              <a:xfrm>
                <a:off x="377780" y="233331"/>
                <a:ext cx="164338" cy="164338"/>
              </a:xfrm>
              <a:prstGeom prst="ellipse">
                <a:avLst/>
              </a:prstGeom>
              <a:solidFill>
                <a:srgbClr val="940C24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2" name="Ellipse 81">
                <a:extLst>
                  <a:ext uri="{FF2B5EF4-FFF2-40B4-BE49-F238E27FC236}">
                    <a16:creationId xmlns:a16="http://schemas.microsoft.com/office/drawing/2014/main" id="{4035C25C-CD4D-45FA-B4FB-C35193B04E3E}"/>
                  </a:ext>
                </a:extLst>
              </p:cNvPr>
              <p:cNvSpPr/>
              <p:nvPr/>
            </p:nvSpPr>
            <p:spPr>
              <a:xfrm>
                <a:off x="569434" y="233331"/>
                <a:ext cx="164338" cy="164338"/>
              </a:xfrm>
              <a:prstGeom prst="ellipse">
                <a:avLst/>
              </a:prstGeom>
              <a:solidFill>
                <a:srgbClr val="B2071C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</p:grpSp>
        <p:grpSp>
          <p:nvGrpSpPr>
            <p:cNvPr id="66" name="Groupe 65">
              <a:extLst>
                <a:ext uri="{FF2B5EF4-FFF2-40B4-BE49-F238E27FC236}">
                  <a16:creationId xmlns:a16="http://schemas.microsoft.com/office/drawing/2014/main" id="{79A1F00B-FA94-4E92-A1FB-146C7F6A5A8F}"/>
                </a:ext>
              </a:extLst>
            </p:cNvPr>
            <p:cNvGrpSpPr/>
            <p:nvPr/>
          </p:nvGrpSpPr>
          <p:grpSpPr>
            <a:xfrm>
              <a:off x="0" y="0"/>
              <a:ext cx="1315212" cy="396020"/>
              <a:chOff x="0" y="0"/>
              <a:chExt cx="1315212" cy="396020"/>
            </a:xfrm>
          </p:grpSpPr>
          <p:sp>
            <p:nvSpPr>
              <p:cNvPr id="67" name="Ellipse 66">
                <a:extLst>
                  <a:ext uri="{FF2B5EF4-FFF2-40B4-BE49-F238E27FC236}">
                    <a16:creationId xmlns:a16="http://schemas.microsoft.com/office/drawing/2014/main" id="{79248878-AA14-44F8-9460-D61950FF3490}"/>
                  </a:ext>
                </a:extLst>
              </p:cNvPr>
              <p:cNvSpPr/>
              <p:nvPr/>
            </p:nvSpPr>
            <p:spPr>
              <a:xfrm>
                <a:off x="0" y="3029"/>
                <a:ext cx="164338" cy="164338"/>
              </a:xfrm>
              <a:prstGeom prst="ellipse">
                <a:avLst/>
              </a:prstGeom>
              <a:solidFill>
                <a:srgbClr val="FFFFFF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68" name="Ellipse 67">
                <a:extLst>
                  <a:ext uri="{FF2B5EF4-FFF2-40B4-BE49-F238E27FC236}">
                    <a16:creationId xmlns:a16="http://schemas.microsoft.com/office/drawing/2014/main" id="{2C3F637F-8307-4B2F-8ACE-8CE7E6B0E20D}"/>
                  </a:ext>
                </a:extLst>
              </p:cNvPr>
              <p:cNvSpPr/>
              <p:nvPr/>
            </p:nvSpPr>
            <p:spPr>
              <a:xfrm>
                <a:off x="191654" y="231682"/>
                <a:ext cx="164338" cy="164338"/>
              </a:xfrm>
              <a:prstGeom prst="ellipse">
                <a:avLst/>
              </a:prstGeom>
              <a:solidFill>
                <a:srgbClr val="7F3D3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69" name="Ellipse 68">
                <a:extLst>
                  <a:ext uri="{FF2B5EF4-FFF2-40B4-BE49-F238E27FC236}">
                    <a16:creationId xmlns:a16="http://schemas.microsoft.com/office/drawing/2014/main" id="{65B414D1-71FA-4200-804B-BC0271EC59F8}"/>
                  </a:ext>
                </a:extLst>
              </p:cNvPr>
              <p:cNvSpPr/>
              <p:nvPr/>
            </p:nvSpPr>
            <p:spPr>
              <a:xfrm>
                <a:off x="192604" y="0"/>
                <a:ext cx="164338" cy="164338"/>
              </a:xfrm>
              <a:prstGeom prst="ellipse">
                <a:avLst/>
              </a:prstGeom>
              <a:solidFill>
                <a:srgbClr val="B4A28F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0" name="Ellipse 69">
                <a:extLst>
                  <a:ext uri="{FF2B5EF4-FFF2-40B4-BE49-F238E27FC236}">
                    <a16:creationId xmlns:a16="http://schemas.microsoft.com/office/drawing/2014/main" id="{885D7AC5-34A4-46DD-8A94-3C6A73CD33A4}"/>
                  </a:ext>
                </a:extLst>
              </p:cNvPr>
              <p:cNvSpPr/>
              <p:nvPr/>
            </p:nvSpPr>
            <p:spPr>
              <a:xfrm>
                <a:off x="384259" y="0"/>
                <a:ext cx="164338" cy="164338"/>
              </a:xfrm>
              <a:prstGeom prst="ellipse">
                <a:avLst/>
              </a:prstGeom>
              <a:solidFill>
                <a:srgbClr val="492D1E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1" name="Ellipse 70">
                <a:extLst>
                  <a:ext uri="{FF2B5EF4-FFF2-40B4-BE49-F238E27FC236}">
                    <a16:creationId xmlns:a16="http://schemas.microsoft.com/office/drawing/2014/main" id="{F1A9416C-9223-46FD-B1AD-7E657610D466}"/>
                  </a:ext>
                </a:extLst>
              </p:cNvPr>
              <p:cNvSpPr/>
              <p:nvPr/>
            </p:nvSpPr>
            <p:spPr>
              <a:xfrm>
                <a:off x="575914" y="0"/>
                <a:ext cx="164338" cy="164338"/>
              </a:xfrm>
              <a:prstGeom prst="ellipse">
                <a:avLst/>
              </a:prstGeom>
              <a:solidFill>
                <a:srgbClr val="004939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2" name="Ellipse 71">
                <a:extLst>
                  <a:ext uri="{FF2B5EF4-FFF2-40B4-BE49-F238E27FC236}">
                    <a16:creationId xmlns:a16="http://schemas.microsoft.com/office/drawing/2014/main" id="{2B877FB7-89AC-4D3B-8A3A-F456497CC3D6}"/>
                  </a:ext>
                </a:extLst>
              </p:cNvPr>
              <p:cNvSpPr/>
              <p:nvPr/>
            </p:nvSpPr>
            <p:spPr>
              <a:xfrm>
                <a:off x="767569" y="0"/>
                <a:ext cx="164338" cy="164338"/>
              </a:xfrm>
              <a:prstGeom prst="ellipse">
                <a:avLst/>
              </a:prstGeom>
              <a:solidFill>
                <a:srgbClr val="686E64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3" name="Ellipse 72">
                <a:extLst>
                  <a:ext uri="{FF2B5EF4-FFF2-40B4-BE49-F238E27FC236}">
                    <a16:creationId xmlns:a16="http://schemas.microsoft.com/office/drawing/2014/main" id="{AE5D404B-D8E8-41CE-9BE6-E5528DACC07D}"/>
                  </a:ext>
                </a:extLst>
              </p:cNvPr>
              <p:cNvSpPr/>
              <p:nvPr/>
            </p:nvSpPr>
            <p:spPr>
              <a:xfrm>
                <a:off x="1150874" y="0"/>
                <a:ext cx="164338" cy="164338"/>
              </a:xfrm>
              <a:prstGeom prst="ellipse">
                <a:avLst/>
              </a:prstGeom>
              <a:solidFill>
                <a:srgbClr val="B7B373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4" name="Ellipse 73">
                <a:extLst>
                  <a:ext uri="{FF2B5EF4-FFF2-40B4-BE49-F238E27FC236}">
                    <a16:creationId xmlns:a16="http://schemas.microsoft.com/office/drawing/2014/main" id="{004EB663-293A-475C-A573-ECC1259637C4}"/>
                  </a:ext>
                </a:extLst>
              </p:cNvPr>
              <p:cNvSpPr/>
              <p:nvPr/>
            </p:nvSpPr>
            <p:spPr>
              <a:xfrm>
                <a:off x="959224" y="0"/>
                <a:ext cx="164338" cy="164338"/>
              </a:xfrm>
              <a:prstGeom prst="ellipse">
                <a:avLst/>
              </a:prstGeom>
              <a:solidFill>
                <a:srgbClr val="7A856E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6" name="Picture 2" descr="table de jardin, chaise en toile, table fermob">
            <a:extLst>
              <a:ext uri="{FF2B5EF4-FFF2-40B4-BE49-F238E27FC236}">
                <a16:creationId xmlns:a16="http://schemas.microsoft.com/office/drawing/2014/main" id="{00A1252E-6A2B-473C-B3C3-B15FDAA81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39" y="1639477"/>
            <a:ext cx="6298694" cy="333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8127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Jousse</dc:creator>
  <cp:lastModifiedBy>Cinnamon Higgins</cp:lastModifiedBy>
  <cp:revision>14</cp:revision>
  <dcterms:created xsi:type="dcterms:W3CDTF">2017-11-08T11:38:41Z</dcterms:created>
  <dcterms:modified xsi:type="dcterms:W3CDTF">2018-10-25T21:00:04Z</dcterms:modified>
</cp:coreProperties>
</file>