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E64"/>
    <a:srgbClr val="7A856E"/>
    <a:srgbClr val="6BC2BB"/>
    <a:srgbClr val="00879F"/>
    <a:srgbClr val="00873B"/>
    <a:srgbClr val="B8B8B7"/>
    <a:srgbClr val="455E5D"/>
    <a:srgbClr val="2D2E33"/>
    <a:srgbClr val="071512"/>
    <a:srgbClr val="0C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5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63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3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3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36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36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6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5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68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47B2-AEC2-46FF-9AD5-4BD49280C9B0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B39CA-539D-4C39-BF33-00697BAC1E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ermobus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E41485A-67DA-41BC-8197-6759E47FF4B8}"/>
              </a:ext>
            </a:extLst>
          </p:cNvPr>
          <p:cNvSpPr/>
          <p:nvPr/>
        </p:nvSpPr>
        <p:spPr>
          <a:xfrm>
            <a:off x="3865181" y="0"/>
            <a:ext cx="3121152" cy="1792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966B29-B2A8-4A67-9569-49108A8F8999}"/>
              </a:ext>
            </a:extLst>
          </p:cNvPr>
          <p:cNvSpPr/>
          <p:nvPr/>
        </p:nvSpPr>
        <p:spPr>
          <a:xfrm>
            <a:off x="3851065" y="4602480"/>
            <a:ext cx="3121152" cy="4303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05A22-C4ED-436E-BFA2-6473A1A6C962}"/>
              </a:ext>
            </a:extLst>
          </p:cNvPr>
          <p:cNvSpPr/>
          <p:nvPr/>
        </p:nvSpPr>
        <p:spPr>
          <a:xfrm>
            <a:off x="1" y="9103179"/>
            <a:ext cx="7559674" cy="25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50" u="sng">
                <a:solidFill>
                  <a:srgbClr val="6BC2BB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fermobUSA</a:t>
            </a:r>
            <a:r>
              <a:rPr lang="en-US" sz="1050" u="sng" dirty="0">
                <a:solidFill>
                  <a:srgbClr val="6BC2BB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.com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6B5820-56EF-432C-8AB7-B888982C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16" y="557485"/>
            <a:ext cx="2076803" cy="5730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66DCF0-2E07-4BBD-BA72-D8DCB0AE0949}"/>
              </a:ext>
            </a:extLst>
          </p:cNvPr>
          <p:cNvSpPr/>
          <p:nvPr/>
        </p:nvSpPr>
        <p:spPr>
          <a:xfrm>
            <a:off x="3310610" y="7896155"/>
            <a:ext cx="3643313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i="1" dirty="0">
                <a:solidFill>
                  <a:srgbClr val="80808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colors.</a:t>
            </a:r>
            <a:endParaRPr lang="fr-FR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52B89-F51A-490E-BBD7-6FBA4D3B0E46}"/>
              </a:ext>
            </a:extLst>
          </p:cNvPr>
          <p:cNvSpPr/>
          <p:nvPr/>
        </p:nvSpPr>
        <p:spPr>
          <a:xfrm>
            <a:off x="3846888" y="4844180"/>
            <a:ext cx="3121151" cy="291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Aluminum frame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Weave made from outdoor polyethylene synthetic fibers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Stacking: x4 (stacked height: 39’’)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 High Protection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UV-Resistant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Suitable for 2/3 persons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Silence pads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Suitable for contract use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4A8B67-89D7-4C7B-B393-A1DE4B97BA72}"/>
              </a:ext>
            </a:extLst>
          </p:cNvPr>
          <p:cNvSpPr/>
          <p:nvPr/>
        </p:nvSpPr>
        <p:spPr>
          <a:xfrm>
            <a:off x="3696295" y="530533"/>
            <a:ext cx="3257628" cy="87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1400" b="1" kern="1800" dirty="0" err="1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Croisette</a:t>
            </a:r>
            <a:endParaRPr lang="en-US" sz="1400" kern="1800" dirty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fr-FR" sz="1400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en-US" sz="1028" b="1" kern="18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Item: 1805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4B61029-BC90-46A8-95E2-64C8EAD17593}"/>
              </a:ext>
            </a:extLst>
          </p:cNvPr>
          <p:cNvCxnSpPr>
            <a:cxnSpLocks/>
          </p:cNvCxnSpPr>
          <p:nvPr/>
        </p:nvCxnSpPr>
        <p:spPr>
          <a:xfrm>
            <a:off x="573024" y="8906256"/>
            <a:ext cx="6400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ACB4A7-C738-40BC-9DEF-8AA4EF623FCD}"/>
              </a:ext>
            </a:extLst>
          </p:cNvPr>
          <p:cNvSpPr/>
          <p:nvPr/>
        </p:nvSpPr>
        <p:spPr>
          <a:xfrm rot="16200000">
            <a:off x="-119657" y="6235248"/>
            <a:ext cx="1560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80808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Shown in Cotton White 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2D01575-DF2C-4322-BE76-6EF750F76815}"/>
              </a:ext>
            </a:extLst>
          </p:cNvPr>
          <p:cNvGrpSpPr/>
          <p:nvPr/>
        </p:nvGrpSpPr>
        <p:grpSpPr>
          <a:xfrm>
            <a:off x="5981354" y="8147800"/>
            <a:ext cx="848716" cy="172195"/>
            <a:chOff x="5132530" y="7843527"/>
            <a:chExt cx="848716" cy="172195"/>
          </a:xfrm>
        </p:grpSpPr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FEAF0F09-841D-43DE-88DD-6A3822A3B0D4}"/>
                </a:ext>
              </a:extLst>
            </p:cNvPr>
            <p:cNvGrpSpPr/>
            <p:nvPr/>
          </p:nvGrpSpPr>
          <p:grpSpPr>
            <a:xfrm rot="10800000">
              <a:off x="5360657" y="7843527"/>
              <a:ext cx="392464" cy="169744"/>
              <a:chOff x="5327855" y="8855185"/>
              <a:chExt cx="392464" cy="169744"/>
            </a:xfrm>
          </p:grpSpPr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89A0B427-9D3C-4F5B-9B21-A2D01F8C2491}"/>
                  </a:ext>
                </a:extLst>
              </p:cNvPr>
              <p:cNvSpPr/>
              <p:nvPr/>
            </p:nvSpPr>
            <p:spPr>
              <a:xfrm>
                <a:off x="5327855" y="8860591"/>
                <a:ext cx="164338" cy="164338"/>
              </a:xfrm>
              <a:prstGeom prst="ellipse">
                <a:avLst/>
              </a:prstGeom>
              <a:solidFill>
                <a:srgbClr val="455E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B0248792-5C08-448A-ACA3-4DD65A5C1AC5}"/>
                  </a:ext>
                </a:extLst>
              </p:cNvPr>
              <p:cNvSpPr/>
              <p:nvPr/>
            </p:nvSpPr>
            <p:spPr>
              <a:xfrm>
                <a:off x="5555981" y="8855185"/>
                <a:ext cx="164338" cy="164338"/>
              </a:xfrm>
              <a:prstGeom prst="ellipse">
                <a:avLst/>
              </a:prstGeom>
              <a:solidFill>
                <a:srgbClr val="07151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583FB6D2-A619-4E94-A709-3F8B7A32288B}"/>
                </a:ext>
              </a:extLst>
            </p:cNvPr>
            <p:cNvSpPr/>
            <p:nvPr/>
          </p:nvSpPr>
          <p:spPr>
            <a:xfrm>
              <a:off x="5816908" y="7851384"/>
              <a:ext cx="164338" cy="164338"/>
            </a:xfrm>
            <a:prstGeom prst="ellipse">
              <a:avLst/>
            </a:prstGeom>
            <a:solidFill>
              <a:srgbClr val="FAB4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568F633-E29F-4220-9DBF-7BB47E1A8DA3}"/>
                </a:ext>
              </a:extLst>
            </p:cNvPr>
            <p:cNvSpPr/>
            <p:nvPr/>
          </p:nvSpPr>
          <p:spPr>
            <a:xfrm>
              <a:off x="5132530" y="7848933"/>
              <a:ext cx="164338" cy="164338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https://www.fermob.com/var/public/storage/images/la-boutique/les-collections/croisette/banquette-croisette/couleurs/100-1-blanc-coton-banquette/1530467-1-fre-FR/100-1-Cotton-White-Bench_full_product.png">
            <a:extLst>
              <a:ext uri="{FF2B5EF4-FFF2-40B4-BE49-F238E27FC236}">
                <a16:creationId xmlns:a16="http://schemas.microsoft.com/office/drawing/2014/main" id="{045E5ACE-D0FE-41B6-B70B-1212EB39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8" y="5349998"/>
            <a:ext cx="1778982" cy="17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D1B25A-ABB2-43F4-91BA-F14F148EA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450" y="7128980"/>
            <a:ext cx="1407439" cy="14645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EDFEBD-37BD-4D1F-B1A2-5C2EB6E52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9" b="12958"/>
          <a:stretch/>
        </p:blipFill>
        <p:spPr>
          <a:xfrm>
            <a:off x="701815" y="1452380"/>
            <a:ext cx="6266223" cy="31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2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Jousse</dc:creator>
  <cp:lastModifiedBy>Cinnamon Higgins</cp:lastModifiedBy>
  <cp:revision>20</cp:revision>
  <dcterms:created xsi:type="dcterms:W3CDTF">2017-11-08T11:38:41Z</dcterms:created>
  <dcterms:modified xsi:type="dcterms:W3CDTF">2018-10-22T20:58:43Z</dcterms:modified>
</cp:coreProperties>
</file>