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7559675" cy="9720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6E64"/>
    <a:srgbClr val="7A856E"/>
    <a:srgbClr val="6BC2BB"/>
    <a:srgbClr val="00879F"/>
    <a:srgbClr val="00873B"/>
    <a:srgbClr val="B8B8B7"/>
    <a:srgbClr val="455E5D"/>
    <a:srgbClr val="2D2E33"/>
    <a:srgbClr val="071512"/>
    <a:srgbClr val="0C1B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1" d="100"/>
          <a:sy n="61" d="100"/>
        </p:scale>
        <p:origin x="23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590794"/>
            <a:ext cx="6425724" cy="3384092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105389"/>
            <a:ext cx="5669756" cy="2346813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47B2-AEC2-46FF-9AD5-4BD49280C9B0}" type="datetimeFigureOut">
              <a:rPr lang="fr-FR" smtClean="0"/>
              <a:t>25/10/2018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B39CA-539D-4C39-BF33-00697BAC1E8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1053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47B2-AEC2-46FF-9AD5-4BD49280C9B0}" type="datetimeFigureOut">
              <a:rPr lang="fr-FR" smtClean="0"/>
              <a:t>25/10/2018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B39CA-539D-4C39-BF33-00697BAC1E8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4635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17514"/>
            <a:ext cx="1630055" cy="823747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17514"/>
            <a:ext cx="4795669" cy="8237474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47B2-AEC2-46FF-9AD5-4BD49280C9B0}" type="datetimeFigureOut">
              <a:rPr lang="fr-FR" smtClean="0"/>
              <a:t>25/10/2018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B39CA-539D-4C39-BF33-00697BAC1E8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4347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47B2-AEC2-46FF-9AD5-4BD49280C9B0}" type="datetimeFigureOut">
              <a:rPr lang="fr-FR" smtClean="0"/>
              <a:t>25/10/2018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B39CA-539D-4C39-BF33-00697BAC1E8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7337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423318"/>
            <a:ext cx="6520220" cy="4043359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6504929"/>
            <a:ext cx="6520220" cy="2126307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47B2-AEC2-46FF-9AD5-4BD49280C9B0}" type="datetimeFigureOut">
              <a:rPr lang="fr-FR" smtClean="0"/>
              <a:t>25/10/2018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B39CA-539D-4C39-BF33-00697BAC1E8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2959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587570"/>
            <a:ext cx="3212862" cy="616741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587570"/>
            <a:ext cx="3212862" cy="616741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47B2-AEC2-46FF-9AD5-4BD49280C9B0}" type="datetimeFigureOut">
              <a:rPr lang="fr-FR" smtClean="0"/>
              <a:t>25/10/2018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B39CA-539D-4C39-BF33-00697BAC1E8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1361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17516"/>
            <a:ext cx="6520220" cy="18788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382815"/>
            <a:ext cx="3198096" cy="1167781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550596"/>
            <a:ext cx="3198096" cy="522239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382815"/>
            <a:ext cx="3213847" cy="1167781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550596"/>
            <a:ext cx="3213847" cy="522239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47B2-AEC2-46FF-9AD5-4BD49280C9B0}" type="datetimeFigureOut">
              <a:rPr lang="fr-FR" smtClean="0"/>
              <a:t>25/10/2018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B39CA-539D-4C39-BF33-00697BAC1E8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6050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47B2-AEC2-46FF-9AD5-4BD49280C9B0}" type="datetimeFigureOut">
              <a:rPr lang="fr-FR" smtClean="0"/>
              <a:t>25/10/2018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B39CA-539D-4C39-BF33-00697BAC1E8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1361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47B2-AEC2-46FF-9AD5-4BD49280C9B0}" type="datetimeFigureOut">
              <a:rPr lang="fr-FR" smtClean="0"/>
              <a:t>25/10/2018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B39CA-539D-4C39-BF33-00697BAC1E8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4674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48018"/>
            <a:ext cx="2438192" cy="2268061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399540"/>
            <a:ext cx="3827085" cy="690768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2916079"/>
            <a:ext cx="2438192" cy="5402397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47B2-AEC2-46FF-9AD5-4BD49280C9B0}" type="datetimeFigureOut">
              <a:rPr lang="fr-FR" smtClean="0"/>
              <a:t>25/10/2018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B39CA-539D-4C39-BF33-00697BAC1E8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0052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48018"/>
            <a:ext cx="2438192" cy="2268061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399540"/>
            <a:ext cx="3827085" cy="690768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2916079"/>
            <a:ext cx="2438192" cy="5402397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47B2-AEC2-46FF-9AD5-4BD49280C9B0}" type="datetimeFigureOut">
              <a:rPr lang="fr-FR" smtClean="0"/>
              <a:t>25/10/2018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B39CA-539D-4C39-BF33-00697BAC1E8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9684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17516"/>
            <a:ext cx="6520220" cy="1878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587570"/>
            <a:ext cx="6520220" cy="6167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009246"/>
            <a:ext cx="1700927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347B2-AEC2-46FF-9AD5-4BD49280C9B0}" type="datetimeFigureOut">
              <a:rPr lang="fr-FR" smtClean="0"/>
              <a:t>25/10/2018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009246"/>
            <a:ext cx="2551390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009246"/>
            <a:ext cx="1700927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B39CA-539D-4C39-BF33-00697BAC1E8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345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http://www.fermobusa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E41485A-67DA-41BC-8197-6759E47FF4B8}"/>
              </a:ext>
            </a:extLst>
          </p:cNvPr>
          <p:cNvSpPr/>
          <p:nvPr/>
        </p:nvSpPr>
        <p:spPr>
          <a:xfrm>
            <a:off x="3865181" y="0"/>
            <a:ext cx="3121152" cy="17922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    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D966B29-B2A8-4A67-9569-49108A8F8999}"/>
              </a:ext>
            </a:extLst>
          </p:cNvPr>
          <p:cNvSpPr/>
          <p:nvPr/>
        </p:nvSpPr>
        <p:spPr>
          <a:xfrm>
            <a:off x="3865181" y="4608068"/>
            <a:ext cx="3121152" cy="43037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   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505A22-C4ED-436E-BFA2-6473A1A6C962}"/>
              </a:ext>
            </a:extLst>
          </p:cNvPr>
          <p:cNvSpPr/>
          <p:nvPr/>
        </p:nvSpPr>
        <p:spPr>
          <a:xfrm>
            <a:off x="1" y="9103179"/>
            <a:ext cx="7559674" cy="255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1050" u="sng">
                <a:solidFill>
                  <a:srgbClr val="6BC2BB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fermobUSA</a:t>
            </a:r>
            <a:r>
              <a:rPr lang="en-US" sz="1050" u="sng" dirty="0">
                <a:solidFill>
                  <a:srgbClr val="6BC2BB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.com</a:t>
            </a:r>
            <a:endParaRPr lang="fr-FR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F6B5820-56EF-432C-8AB7-B888982CA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39" y="797393"/>
            <a:ext cx="2076803" cy="5730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066DCF0-2E07-4BBD-BA72-D8DCB0AE0949}"/>
              </a:ext>
            </a:extLst>
          </p:cNvPr>
          <p:cNvSpPr/>
          <p:nvPr/>
        </p:nvSpPr>
        <p:spPr>
          <a:xfrm>
            <a:off x="3152947" y="7726298"/>
            <a:ext cx="3643313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050" i="1" dirty="0">
                <a:solidFill>
                  <a:srgbClr val="80808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Available 4 colors.</a:t>
            </a:r>
            <a:endParaRPr lang="fr-FR" sz="105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3C52B89-F51A-490E-BBD7-6FBA4D3B0E46}"/>
              </a:ext>
            </a:extLst>
          </p:cNvPr>
          <p:cNvSpPr/>
          <p:nvPr/>
        </p:nvSpPr>
        <p:spPr>
          <a:xfrm>
            <a:off x="3940814" y="5504865"/>
            <a:ext cx="2871341" cy="2149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Aft>
                <a:spcPts val="600"/>
              </a:spcAft>
            </a:pPr>
            <a:r>
              <a:rPr lang="en-US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Frame Steel</a:t>
            </a:r>
          </a:p>
          <a:p>
            <a:pPr algn="r">
              <a:lnSpc>
                <a:spcPct val="150000"/>
              </a:lnSpc>
              <a:spcAft>
                <a:spcPts val="600"/>
              </a:spcAft>
            </a:pPr>
            <a:r>
              <a:rPr lang="en-US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Seat curved in lase-cut galvanized steel</a:t>
            </a:r>
          </a:p>
          <a:p>
            <a:pPr algn="r">
              <a:lnSpc>
                <a:spcPct val="150000"/>
              </a:lnSpc>
              <a:spcAft>
                <a:spcPts val="600"/>
              </a:spcAft>
            </a:pPr>
            <a:r>
              <a:rPr lang="en-US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Backrest laser-cut electro-galvanized steel</a:t>
            </a:r>
          </a:p>
          <a:p>
            <a:pPr algn="r">
              <a:lnSpc>
                <a:spcPct val="150000"/>
              </a:lnSpc>
              <a:spcAft>
                <a:spcPts val="600"/>
              </a:spcAft>
            </a:pPr>
            <a:r>
              <a:rPr lang="en-US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Suitable for contract use</a:t>
            </a:r>
          </a:p>
          <a:p>
            <a:pPr algn="r">
              <a:lnSpc>
                <a:spcPct val="150000"/>
              </a:lnSpc>
              <a:spcAft>
                <a:spcPts val="600"/>
              </a:spcAft>
            </a:pPr>
            <a:r>
              <a:rPr lang="en-US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UV resistant</a:t>
            </a:r>
            <a:endParaRPr lang="fr-FR" sz="2000" i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74A8B67-89D7-4C7B-B393-A1DE4B97BA72}"/>
              </a:ext>
            </a:extLst>
          </p:cNvPr>
          <p:cNvSpPr/>
          <p:nvPr/>
        </p:nvSpPr>
        <p:spPr>
          <a:xfrm>
            <a:off x="3147948" y="729707"/>
            <a:ext cx="3643313" cy="8765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07000"/>
              </a:lnSpc>
              <a:spcAft>
                <a:spcPts val="600"/>
              </a:spcAft>
            </a:pPr>
            <a:r>
              <a:rPr lang="en-US" sz="1400" b="1" kern="1800" dirty="0">
                <a:solidFill>
                  <a:srgbClr val="8080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Mickey</a:t>
            </a:r>
            <a:r>
              <a:rPr lang="en-US" sz="1400" kern="1800" dirty="0">
                <a:solidFill>
                  <a:srgbClr val="8080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r">
              <a:lnSpc>
                <a:spcPct val="107000"/>
              </a:lnSpc>
              <a:spcAft>
                <a:spcPts val="600"/>
              </a:spcAft>
            </a:pPr>
            <a:r>
              <a:rPr lang="fr-FR" sz="1400" kern="1800" dirty="0">
                <a:solidFill>
                  <a:srgbClr val="8080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Bistro Chair</a:t>
            </a:r>
            <a:endParaRPr lang="fr-F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>
              <a:lnSpc>
                <a:spcPct val="107000"/>
              </a:lnSpc>
            </a:pPr>
            <a:r>
              <a:rPr lang="en-US" sz="1028" b="1" kern="1800" dirty="0">
                <a:solidFill>
                  <a:srgbClr val="8080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Item: 3212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4B61029-BC90-46A8-95E2-64C8EAD17593}"/>
              </a:ext>
            </a:extLst>
          </p:cNvPr>
          <p:cNvCxnSpPr>
            <a:cxnSpLocks/>
          </p:cNvCxnSpPr>
          <p:nvPr/>
        </p:nvCxnSpPr>
        <p:spPr>
          <a:xfrm>
            <a:off x="573024" y="8906256"/>
            <a:ext cx="64008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94ACB4A7-C738-40BC-9DEF-8AA4EF623FCD}"/>
              </a:ext>
            </a:extLst>
          </p:cNvPr>
          <p:cNvSpPr/>
          <p:nvPr/>
        </p:nvSpPr>
        <p:spPr>
          <a:xfrm rot="16200000">
            <a:off x="-32293" y="6235248"/>
            <a:ext cx="138531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>
                <a:solidFill>
                  <a:srgbClr val="80808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Shown in Poppy red </a:t>
            </a:r>
          </a:p>
        </p:txBody>
      </p: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32D01575-DF2C-4322-BE76-6EF750F76815}"/>
              </a:ext>
            </a:extLst>
          </p:cNvPr>
          <p:cNvGrpSpPr/>
          <p:nvPr/>
        </p:nvGrpSpPr>
        <p:grpSpPr>
          <a:xfrm>
            <a:off x="5449452" y="8112405"/>
            <a:ext cx="746565" cy="165413"/>
            <a:chOff x="5132530" y="7847858"/>
            <a:chExt cx="746565" cy="165413"/>
          </a:xfrm>
        </p:grpSpPr>
        <p:sp>
          <p:nvSpPr>
            <p:cNvPr id="62" name="Ellipse 61">
              <a:extLst>
                <a:ext uri="{FF2B5EF4-FFF2-40B4-BE49-F238E27FC236}">
                  <a16:creationId xmlns:a16="http://schemas.microsoft.com/office/drawing/2014/main" id="{B0248792-5C08-448A-ACA3-4DD65A5C1AC5}"/>
                </a:ext>
              </a:extLst>
            </p:cNvPr>
            <p:cNvSpPr/>
            <p:nvPr/>
          </p:nvSpPr>
          <p:spPr>
            <a:xfrm rot="10800000">
              <a:off x="5520682" y="7847858"/>
              <a:ext cx="164338" cy="164338"/>
            </a:xfrm>
            <a:prstGeom prst="ellipse">
              <a:avLst/>
            </a:prstGeom>
            <a:solidFill>
              <a:srgbClr val="07151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70" name="Groupe 69">
              <a:extLst>
                <a:ext uri="{FF2B5EF4-FFF2-40B4-BE49-F238E27FC236}">
                  <a16:creationId xmlns:a16="http://schemas.microsoft.com/office/drawing/2014/main" id="{041757F6-0EDD-4EA5-8C4D-54F664BBCBC8}"/>
                </a:ext>
              </a:extLst>
            </p:cNvPr>
            <p:cNvGrpSpPr/>
            <p:nvPr/>
          </p:nvGrpSpPr>
          <p:grpSpPr>
            <a:xfrm>
              <a:off x="5326606" y="7847858"/>
              <a:ext cx="552489" cy="164338"/>
              <a:chOff x="4636599" y="7889408"/>
              <a:chExt cx="552489" cy="164338"/>
            </a:xfrm>
          </p:grpSpPr>
          <p:sp>
            <p:nvSpPr>
              <p:cNvPr id="37" name="Ellipse 36">
                <a:extLst>
                  <a:ext uri="{FF2B5EF4-FFF2-40B4-BE49-F238E27FC236}">
                    <a16:creationId xmlns:a16="http://schemas.microsoft.com/office/drawing/2014/main" id="{583FB6D2-A619-4E94-A709-3F8B7A32288B}"/>
                  </a:ext>
                </a:extLst>
              </p:cNvPr>
              <p:cNvSpPr/>
              <p:nvPr/>
            </p:nvSpPr>
            <p:spPr>
              <a:xfrm>
                <a:off x="5024750" y="7889408"/>
                <a:ext cx="164338" cy="164338"/>
              </a:xfrm>
              <a:prstGeom prst="ellipse">
                <a:avLst/>
              </a:prstGeom>
              <a:solidFill>
                <a:srgbClr val="FAB40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67" name="Ellipse 66">
                <a:extLst>
                  <a:ext uri="{FF2B5EF4-FFF2-40B4-BE49-F238E27FC236}">
                    <a16:creationId xmlns:a16="http://schemas.microsoft.com/office/drawing/2014/main" id="{0D7B736A-6630-4387-B97B-EA425FF0CCBA}"/>
                  </a:ext>
                </a:extLst>
              </p:cNvPr>
              <p:cNvSpPr/>
              <p:nvPr/>
            </p:nvSpPr>
            <p:spPr>
              <a:xfrm>
                <a:off x="4636599" y="7889408"/>
                <a:ext cx="164338" cy="164338"/>
              </a:xfrm>
              <a:prstGeom prst="ellipse">
                <a:avLst/>
              </a:prstGeom>
              <a:solidFill>
                <a:srgbClr val="B2071C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5568F633-E29F-4220-9DBF-7BB47E1A8DA3}"/>
                </a:ext>
              </a:extLst>
            </p:cNvPr>
            <p:cNvSpPr/>
            <p:nvPr/>
          </p:nvSpPr>
          <p:spPr>
            <a:xfrm>
              <a:off x="5132530" y="7848933"/>
              <a:ext cx="164338" cy="164338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D3C4E42B-EC1D-42BB-8A04-6DEB25442D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68"/>
          <a:stretch/>
        </p:blipFill>
        <p:spPr>
          <a:xfrm>
            <a:off x="700148" y="1607858"/>
            <a:ext cx="6286185" cy="361877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B483F91-9B0B-4864-8251-5DD4865383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418" y="5293772"/>
            <a:ext cx="4021526" cy="268101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0874746-BB31-44C7-9E7E-95104B1B54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965" y="5392933"/>
            <a:ext cx="961042" cy="144156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8509EAD-AC25-4DE3-A09D-E9AC14AA98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0965" y="7311439"/>
            <a:ext cx="1069117" cy="142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81273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37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Verdana</vt:lpstr>
      <vt:lpstr>Thème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Philippe Jousse</dc:creator>
  <cp:lastModifiedBy>Cinnamon Higgins</cp:lastModifiedBy>
  <cp:revision>10</cp:revision>
  <dcterms:created xsi:type="dcterms:W3CDTF">2017-11-08T11:38:41Z</dcterms:created>
  <dcterms:modified xsi:type="dcterms:W3CDTF">2018-10-25T20:36:14Z</dcterms:modified>
</cp:coreProperties>
</file>